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3.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4.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5.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8"/>
  </p:notesMasterIdLst>
  <p:handoutMasterIdLst>
    <p:handoutMasterId r:id="rId39"/>
  </p:handoutMasterIdLst>
  <p:sldIdLst>
    <p:sldId id="256" r:id="rId5"/>
    <p:sldId id="257" r:id="rId6"/>
    <p:sldId id="269" r:id="rId7"/>
    <p:sldId id="274" r:id="rId8"/>
    <p:sldId id="273" r:id="rId9"/>
    <p:sldId id="272" r:id="rId10"/>
    <p:sldId id="301" r:id="rId11"/>
    <p:sldId id="270" r:id="rId12"/>
    <p:sldId id="277" r:id="rId13"/>
    <p:sldId id="276" r:id="rId14"/>
    <p:sldId id="278" r:id="rId15"/>
    <p:sldId id="279" r:id="rId16"/>
    <p:sldId id="280" r:id="rId17"/>
    <p:sldId id="281" r:id="rId18"/>
    <p:sldId id="282" r:id="rId19"/>
    <p:sldId id="283" r:id="rId20"/>
    <p:sldId id="284" r:id="rId21"/>
    <p:sldId id="271" r:id="rId22"/>
    <p:sldId id="291" r:id="rId23"/>
    <p:sldId id="292" r:id="rId24"/>
    <p:sldId id="293" r:id="rId25"/>
    <p:sldId id="294" r:id="rId26"/>
    <p:sldId id="295" r:id="rId27"/>
    <p:sldId id="296" r:id="rId28"/>
    <p:sldId id="297" r:id="rId29"/>
    <p:sldId id="266" r:id="rId30"/>
    <p:sldId id="298" r:id="rId31"/>
    <p:sldId id="299" r:id="rId32"/>
    <p:sldId id="300" r:id="rId33"/>
    <p:sldId id="268" r:id="rId34"/>
    <p:sldId id="275" r:id="rId35"/>
    <p:sldId id="303" r:id="rId36"/>
    <p:sldId id="302" r:id="rId37"/>
  </p:sldIdLst>
  <p:sldSz cx="12192000" cy="6858000"/>
  <p:notesSz cx="9309100" cy="7023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58" autoAdjust="0"/>
    <p:restoredTop sz="94720"/>
  </p:normalViewPr>
  <p:slideViewPr>
    <p:cSldViewPr snapToGrid="0" showGuides="1">
      <p:cViewPr varScale="1">
        <p:scale>
          <a:sx n="109" d="100"/>
          <a:sy n="109" d="100"/>
        </p:scale>
        <p:origin x="618" y="108"/>
      </p:cViewPr>
      <p:guideLst>
        <p:guide orient="horz" pos="2160"/>
        <p:guide pos="3840"/>
      </p:guideLst>
    </p:cSldViewPr>
  </p:slideViewPr>
  <p:notesTextViewPr>
    <p:cViewPr>
      <p:scale>
        <a:sx n="1" d="1"/>
        <a:sy n="1" d="1"/>
      </p:scale>
      <p:origin x="0" y="0"/>
    </p:cViewPr>
  </p:notesTextViewPr>
  <p:notesViewPr>
    <p:cSldViewPr snapToGrid="0" showGuides="1">
      <p:cViewPr varScale="1">
        <p:scale>
          <a:sx n="58" d="100"/>
          <a:sy n="58" d="100"/>
        </p:scale>
        <p:origin x="1974"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B6B196-C909-7448-A280-E06D8968F50E}" type="doc">
      <dgm:prSet loTypeId="urn:microsoft.com/office/officeart/2005/8/layout/default" loCatId="" qsTypeId="urn:microsoft.com/office/officeart/2005/8/quickstyle/simple5" qsCatId="simple" csTypeId="urn:microsoft.com/office/officeart/2005/8/colors/colorful1" csCatId="colorful" phldr="1"/>
      <dgm:spPr/>
      <dgm:t>
        <a:bodyPr/>
        <a:lstStyle/>
        <a:p>
          <a:endParaRPr lang="en-US"/>
        </a:p>
      </dgm:t>
    </dgm:pt>
    <dgm:pt modelId="{CF72B5E9-BC67-044A-AD86-C1E8A2914536}">
      <dgm:prSet phldrT="[Text]"/>
      <dgm:spPr/>
      <dgm:t>
        <a:bodyPr/>
        <a:lstStyle/>
        <a:p>
          <a:pPr rtl="0"/>
          <a:r>
            <a:rPr lang="en-US" dirty="0"/>
            <a:t>Authority is Constructed and Contextual</a:t>
          </a:r>
        </a:p>
      </dgm:t>
    </dgm:pt>
    <dgm:pt modelId="{B56DB2EB-F99E-E94E-9E3C-EE68D34CC0A5}" type="parTrans" cxnId="{4756ED08-171C-5E4B-90AF-DA20DD943999}">
      <dgm:prSet/>
      <dgm:spPr/>
      <dgm:t>
        <a:bodyPr/>
        <a:lstStyle/>
        <a:p>
          <a:endParaRPr lang="en-US"/>
        </a:p>
      </dgm:t>
    </dgm:pt>
    <dgm:pt modelId="{BDD3700D-EC72-CA4E-8ECE-8169EE784B17}" type="sibTrans" cxnId="{4756ED08-171C-5E4B-90AF-DA20DD943999}">
      <dgm:prSet/>
      <dgm:spPr/>
      <dgm:t>
        <a:bodyPr/>
        <a:lstStyle/>
        <a:p>
          <a:endParaRPr lang="en-US"/>
        </a:p>
      </dgm:t>
    </dgm:pt>
    <dgm:pt modelId="{71A6DE6A-1489-4B4A-8D21-F0A3E76F6DD0}">
      <dgm:prSet phldrT="[Text]"/>
      <dgm:spPr/>
      <dgm:t>
        <a:bodyPr/>
        <a:lstStyle/>
        <a:p>
          <a:r>
            <a:rPr lang="en-US" dirty="0"/>
            <a:t>Research as Inquiry</a:t>
          </a:r>
        </a:p>
      </dgm:t>
    </dgm:pt>
    <dgm:pt modelId="{BBA305D4-8166-614E-BB51-A52229306491}" type="parTrans" cxnId="{9391EF36-8ADE-E444-831A-B1CA003B9E85}">
      <dgm:prSet/>
      <dgm:spPr/>
      <dgm:t>
        <a:bodyPr/>
        <a:lstStyle/>
        <a:p>
          <a:endParaRPr lang="en-US"/>
        </a:p>
      </dgm:t>
    </dgm:pt>
    <dgm:pt modelId="{7426CC71-54A6-764D-A287-60EED5EDBE03}" type="sibTrans" cxnId="{9391EF36-8ADE-E444-831A-B1CA003B9E85}">
      <dgm:prSet/>
      <dgm:spPr/>
      <dgm:t>
        <a:bodyPr/>
        <a:lstStyle/>
        <a:p>
          <a:endParaRPr lang="en-US"/>
        </a:p>
      </dgm:t>
    </dgm:pt>
    <dgm:pt modelId="{CC35B3B9-9146-FE4C-BFE9-291E3EFA918D}">
      <dgm:prSet phldrT="[Text]"/>
      <dgm:spPr>
        <a:gradFill rotWithShape="0">
          <a:gsLst>
            <a:gs pos="0">
              <a:schemeClr val="accent1"/>
            </a:gs>
            <a:gs pos="71000">
              <a:schemeClr val="accent1"/>
            </a:gs>
            <a:gs pos="100000">
              <a:schemeClr val="accent1"/>
            </a:gs>
          </a:gsLst>
        </a:gradFill>
      </dgm:spPr>
      <dgm:t>
        <a:bodyPr/>
        <a:lstStyle/>
        <a:p>
          <a:r>
            <a:rPr lang="en-US" dirty="0"/>
            <a:t>Scholarship as a Conversation</a:t>
          </a:r>
        </a:p>
      </dgm:t>
    </dgm:pt>
    <dgm:pt modelId="{BE40BD00-382E-3C4E-A8A9-08F6C7FD6F40}" type="parTrans" cxnId="{78D408ED-5F45-9042-B5E9-DF84CBE14B43}">
      <dgm:prSet/>
      <dgm:spPr/>
      <dgm:t>
        <a:bodyPr/>
        <a:lstStyle/>
        <a:p>
          <a:endParaRPr lang="en-US"/>
        </a:p>
      </dgm:t>
    </dgm:pt>
    <dgm:pt modelId="{2E00D1C5-13B0-8249-AD12-FE77620F553E}" type="sibTrans" cxnId="{78D408ED-5F45-9042-B5E9-DF84CBE14B43}">
      <dgm:prSet/>
      <dgm:spPr/>
      <dgm:t>
        <a:bodyPr/>
        <a:lstStyle/>
        <a:p>
          <a:endParaRPr lang="en-US"/>
        </a:p>
      </dgm:t>
    </dgm:pt>
    <dgm:pt modelId="{46AF6422-2A41-8E41-B33F-9A4D5AEB7A62}">
      <dgm:prSet phldrT="[Text]"/>
      <dgm:spPr/>
      <dgm:t>
        <a:bodyPr/>
        <a:lstStyle/>
        <a:p>
          <a:r>
            <a:rPr lang="en-US" dirty="0"/>
            <a:t>Information Has Value</a:t>
          </a:r>
        </a:p>
      </dgm:t>
    </dgm:pt>
    <dgm:pt modelId="{63370659-B3F3-A940-8FB4-4AD0CBC3E5B6}" type="parTrans" cxnId="{A3EF68B7-29AE-B947-B925-8294B236FA9D}">
      <dgm:prSet/>
      <dgm:spPr/>
      <dgm:t>
        <a:bodyPr/>
        <a:lstStyle/>
        <a:p>
          <a:endParaRPr lang="en-US"/>
        </a:p>
      </dgm:t>
    </dgm:pt>
    <dgm:pt modelId="{680A05FF-9E60-F049-B5AC-7B21FA994794}" type="sibTrans" cxnId="{A3EF68B7-29AE-B947-B925-8294B236FA9D}">
      <dgm:prSet/>
      <dgm:spPr/>
      <dgm:t>
        <a:bodyPr/>
        <a:lstStyle/>
        <a:p>
          <a:endParaRPr lang="en-US"/>
        </a:p>
      </dgm:t>
    </dgm:pt>
    <dgm:pt modelId="{31386FA4-BD16-E348-8BC2-6367E73B6413}">
      <dgm:prSet phldrT="[Text]"/>
      <dgm:spPr/>
      <dgm:t>
        <a:bodyPr/>
        <a:lstStyle/>
        <a:p>
          <a:r>
            <a:rPr lang="en-US" dirty="0"/>
            <a:t>Searching as Strategic Exploration</a:t>
          </a:r>
        </a:p>
      </dgm:t>
    </dgm:pt>
    <dgm:pt modelId="{E7FE2D70-BD77-4A4F-BE26-EC0F4D2C4C1C}" type="parTrans" cxnId="{1B68D39C-8A25-3B41-AE28-8F69781DEDFD}">
      <dgm:prSet/>
      <dgm:spPr/>
      <dgm:t>
        <a:bodyPr/>
        <a:lstStyle/>
        <a:p>
          <a:endParaRPr lang="en-US"/>
        </a:p>
      </dgm:t>
    </dgm:pt>
    <dgm:pt modelId="{78729405-50BF-F045-84BE-A2E58108715C}" type="sibTrans" cxnId="{1B68D39C-8A25-3B41-AE28-8F69781DEDFD}">
      <dgm:prSet/>
      <dgm:spPr/>
      <dgm:t>
        <a:bodyPr/>
        <a:lstStyle/>
        <a:p>
          <a:endParaRPr lang="en-US"/>
        </a:p>
      </dgm:t>
    </dgm:pt>
    <dgm:pt modelId="{924CEEAB-3A70-534A-BF11-E8EBA92193FE}">
      <dgm:prSet phldrT="[Text]"/>
      <dgm:spPr/>
      <dgm:t>
        <a:bodyPr/>
        <a:lstStyle/>
        <a:p>
          <a:pPr rtl="0"/>
          <a:r>
            <a:rPr lang="en-US" dirty="0"/>
            <a:t>Information Creation as a Process</a:t>
          </a:r>
        </a:p>
      </dgm:t>
    </dgm:pt>
    <dgm:pt modelId="{D3554ED2-694D-C848-9AF7-A14BD02652D4}" type="parTrans" cxnId="{993CCBE3-A31C-DB4F-A0B3-631EC38DAFDB}">
      <dgm:prSet/>
      <dgm:spPr/>
      <dgm:t>
        <a:bodyPr/>
        <a:lstStyle/>
        <a:p>
          <a:endParaRPr lang="en-US"/>
        </a:p>
      </dgm:t>
    </dgm:pt>
    <dgm:pt modelId="{EE84FB7E-DF0E-A044-80C6-F2C167CBCB37}" type="sibTrans" cxnId="{993CCBE3-A31C-DB4F-A0B3-631EC38DAFDB}">
      <dgm:prSet/>
      <dgm:spPr/>
      <dgm:t>
        <a:bodyPr/>
        <a:lstStyle/>
        <a:p>
          <a:endParaRPr lang="en-US"/>
        </a:p>
      </dgm:t>
    </dgm:pt>
    <dgm:pt modelId="{22ADDFEA-99EC-9D45-AA22-416B40137E8B}" type="pres">
      <dgm:prSet presAssocID="{52B6B196-C909-7448-A280-E06D8968F50E}" presName="diagram" presStyleCnt="0">
        <dgm:presLayoutVars>
          <dgm:dir/>
          <dgm:resizeHandles val="exact"/>
        </dgm:presLayoutVars>
      </dgm:prSet>
      <dgm:spPr/>
      <dgm:t>
        <a:bodyPr/>
        <a:lstStyle/>
        <a:p>
          <a:endParaRPr lang="en-US"/>
        </a:p>
      </dgm:t>
    </dgm:pt>
    <dgm:pt modelId="{4D8B302E-29F3-7D4D-BBAE-94DBD3D36A66}" type="pres">
      <dgm:prSet presAssocID="{CF72B5E9-BC67-044A-AD86-C1E8A2914536}" presName="node" presStyleLbl="node1" presStyleIdx="0" presStyleCnt="6">
        <dgm:presLayoutVars>
          <dgm:bulletEnabled val="1"/>
        </dgm:presLayoutVars>
      </dgm:prSet>
      <dgm:spPr/>
      <dgm:t>
        <a:bodyPr/>
        <a:lstStyle/>
        <a:p>
          <a:endParaRPr lang="en-US"/>
        </a:p>
      </dgm:t>
    </dgm:pt>
    <dgm:pt modelId="{5E520A55-0C2E-0442-AADC-1F115DC154EE}" type="pres">
      <dgm:prSet presAssocID="{BDD3700D-EC72-CA4E-8ECE-8169EE784B17}" presName="sibTrans" presStyleCnt="0"/>
      <dgm:spPr/>
    </dgm:pt>
    <dgm:pt modelId="{B242BA02-DDFE-2C40-B08A-0C190CEA722F}" type="pres">
      <dgm:prSet presAssocID="{924CEEAB-3A70-534A-BF11-E8EBA92193FE}" presName="node" presStyleLbl="node1" presStyleIdx="1" presStyleCnt="6">
        <dgm:presLayoutVars>
          <dgm:bulletEnabled val="1"/>
        </dgm:presLayoutVars>
      </dgm:prSet>
      <dgm:spPr/>
      <dgm:t>
        <a:bodyPr/>
        <a:lstStyle/>
        <a:p>
          <a:endParaRPr lang="en-US"/>
        </a:p>
      </dgm:t>
    </dgm:pt>
    <dgm:pt modelId="{9A512232-C972-B64D-AC33-7E23572A37DC}" type="pres">
      <dgm:prSet presAssocID="{EE84FB7E-DF0E-A044-80C6-F2C167CBCB37}" presName="sibTrans" presStyleCnt="0"/>
      <dgm:spPr/>
    </dgm:pt>
    <dgm:pt modelId="{964DC114-AB9D-5544-8670-FC3F954A2B1F}" type="pres">
      <dgm:prSet presAssocID="{71A6DE6A-1489-4B4A-8D21-F0A3E76F6DD0}" presName="node" presStyleLbl="node1" presStyleIdx="2" presStyleCnt="6">
        <dgm:presLayoutVars>
          <dgm:bulletEnabled val="1"/>
        </dgm:presLayoutVars>
      </dgm:prSet>
      <dgm:spPr/>
      <dgm:t>
        <a:bodyPr/>
        <a:lstStyle/>
        <a:p>
          <a:endParaRPr lang="en-US"/>
        </a:p>
      </dgm:t>
    </dgm:pt>
    <dgm:pt modelId="{602B7288-EDDB-EB4C-B26B-EA5EF3819F5E}" type="pres">
      <dgm:prSet presAssocID="{7426CC71-54A6-764D-A287-60EED5EDBE03}" presName="sibTrans" presStyleCnt="0"/>
      <dgm:spPr/>
    </dgm:pt>
    <dgm:pt modelId="{8561AD16-9AC0-9E4A-A99C-09F69B80FA6B}" type="pres">
      <dgm:prSet presAssocID="{31386FA4-BD16-E348-8BC2-6367E73B6413}" presName="node" presStyleLbl="node1" presStyleIdx="3" presStyleCnt="6">
        <dgm:presLayoutVars>
          <dgm:bulletEnabled val="1"/>
        </dgm:presLayoutVars>
      </dgm:prSet>
      <dgm:spPr/>
      <dgm:t>
        <a:bodyPr/>
        <a:lstStyle/>
        <a:p>
          <a:endParaRPr lang="en-US"/>
        </a:p>
      </dgm:t>
    </dgm:pt>
    <dgm:pt modelId="{A188B149-DB18-C743-A7BA-0A1F0BDFFEF4}" type="pres">
      <dgm:prSet presAssocID="{78729405-50BF-F045-84BE-A2E58108715C}" presName="sibTrans" presStyleCnt="0"/>
      <dgm:spPr/>
    </dgm:pt>
    <dgm:pt modelId="{7A27B372-F63C-B44C-B012-11D8A78DDCC8}" type="pres">
      <dgm:prSet presAssocID="{46AF6422-2A41-8E41-B33F-9A4D5AEB7A62}" presName="node" presStyleLbl="node1" presStyleIdx="4" presStyleCnt="6">
        <dgm:presLayoutVars>
          <dgm:bulletEnabled val="1"/>
        </dgm:presLayoutVars>
      </dgm:prSet>
      <dgm:spPr/>
      <dgm:t>
        <a:bodyPr/>
        <a:lstStyle/>
        <a:p>
          <a:endParaRPr lang="en-US"/>
        </a:p>
      </dgm:t>
    </dgm:pt>
    <dgm:pt modelId="{74C3AFEC-D691-924D-A020-D146B9B6B226}" type="pres">
      <dgm:prSet presAssocID="{680A05FF-9E60-F049-B5AC-7B21FA994794}" presName="sibTrans" presStyleCnt="0"/>
      <dgm:spPr/>
    </dgm:pt>
    <dgm:pt modelId="{BE14BD07-00EF-D84B-8FD3-30051AB4FA24}" type="pres">
      <dgm:prSet presAssocID="{CC35B3B9-9146-FE4C-BFE9-291E3EFA918D}" presName="node" presStyleLbl="node1" presStyleIdx="5" presStyleCnt="6">
        <dgm:presLayoutVars>
          <dgm:bulletEnabled val="1"/>
        </dgm:presLayoutVars>
      </dgm:prSet>
      <dgm:spPr/>
      <dgm:t>
        <a:bodyPr/>
        <a:lstStyle/>
        <a:p>
          <a:endParaRPr lang="en-US"/>
        </a:p>
      </dgm:t>
    </dgm:pt>
  </dgm:ptLst>
  <dgm:cxnLst>
    <dgm:cxn modelId="{E41F5ED5-7FDB-B44C-A02B-FA13A42C78C5}" type="presOf" srcId="{71A6DE6A-1489-4B4A-8D21-F0A3E76F6DD0}" destId="{964DC114-AB9D-5544-8670-FC3F954A2B1F}" srcOrd="0" destOrd="0" presId="urn:microsoft.com/office/officeart/2005/8/layout/default"/>
    <dgm:cxn modelId="{0C132AEE-7F5E-7042-9BE1-D04DA650FCE7}" type="presOf" srcId="{31386FA4-BD16-E348-8BC2-6367E73B6413}" destId="{8561AD16-9AC0-9E4A-A99C-09F69B80FA6B}" srcOrd="0" destOrd="0" presId="urn:microsoft.com/office/officeart/2005/8/layout/default"/>
    <dgm:cxn modelId="{E84180B6-F350-F540-982F-90466E451784}" type="presOf" srcId="{924CEEAB-3A70-534A-BF11-E8EBA92193FE}" destId="{B242BA02-DDFE-2C40-B08A-0C190CEA722F}" srcOrd="0" destOrd="0" presId="urn:microsoft.com/office/officeart/2005/8/layout/default"/>
    <dgm:cxn modelId="{9391EF36-8ADE-E444-831A-B1CA003B9E85}" srcId="{52B6B196-C909-7448-A280-E06D8968F50E}" destId="{71A6DE6A-1489-4B4A-8D21-F0A3E76F6DD0}" srcOrd="2" destOrd="0" parTransId="{BBA305D4-8166-614E-BB51-A52229306491}" sibTransId="{7426CC71-54A6-764D-A287-60EED5EDBE03}"/>
    <dgm:cxn modelId="{A3EF68B7-29AE-B947-B925-8294B236FA9D}" srcId="{52B6B196-C909-7448-A280-E06D8968F50E}" destId="{46AF6422-2A41-8E41-B33F-9A4D5AEB7A62}" srcOrd="4" destOrd="0" parTransId="{63370659-B3F3-A940-8FB4-4AD0CBC3E5B6}" sibTransId="{680A05FF-9E60-F049-B5AC-7B21FA994794}"/>
    <dgm:cxn modelId="{37C8DBE2-BB4F-5247-9242-D9E7AE8BE2B3}" type="presOf" srcId="{46AF6422-2A41-8E41-B33F-9A4D5AEB7A62}" destId="{7A27B372-F63C-B44C-B012-11D8A78DDCC8}" srcOrd="0" destOrd="0" presId="urn:microsoft.com/office/officeart/2005/8/layout/default"/>
    <dgm:cxn modelId="{1B68D39C-8A25-3B41-AE28-8F69781DEDFD}" srcId="{52B6B196-C909-7448-A280-E06D8968F50E}" destId="{31386FA4-BD16-E348-8BC2-6367E73B6413}" srcOrd="3" destOrd="0" parTransId="{E7FE2D70-BD77-4A4F-BE26-EC0F4D2C4C1C}" sibTransId="{78729405-50BF-F045-84BE-A2E58108715C}"/>
    <dgm:cxn modelId="{78D408ED-5F45-9042-B5E9-DF84CBE14B43}" srcId="{52B6B196-C909-7448-A280-E06D8968F50E}" destId="{CC35B3B9-9146-FE4C-BFE9-291E3EFA918D}" srcOrd="5" destOrd="0" parTransId="{BE40BD00-382E-3C4E-A8A9-08F6C7FD6F40}" sibTransId="{2E00D1C5-13B0-8249-AD12-FE77620F553E}"/>
    <dgm:cxn modelId="{380E22B8-D672-5648-AEFC-65BC150F8983}" type="presOf" srcId="{CF72B5E9-BC67-044A-AD86-C1E8A2914536}" destId="{4D8B302E-29F3-7D4D-BBAE-94DBD3D36A66}" srcOrd="0" destOrd="0" presId="urn:microsoft.com/office/officeart/2005/8/layout/default"/>
    <dgm:cxn modelId="{1ACEE301-5FBB-4647-93B6-C89E464F4B25}" type="presOf" srcId="{CC35B3B9-9146-FE4C-BFE9-291E3EFA918D}" destId="{BE14BD07-00EF-D84B-8FD3-30051AB4FA24}" srcOrd="0" destOrd="0" presId="urn:microsoft.com/office/officeart/2005/8/layout/default"/>
    <dgm:cxn modelId="{993CCBE3-A31C-DB4F-A0B3-631EC38DAFDB}" srcId="{52B6B196-C909-7448-A280-E06D8968F50E}" destId="{924CEEAB-3A70-534A-BF11-E8EBA92193FE}" srcOrd="1" destOrd="0" parTransId="{D3554ED2-694D-C848-9AF7-A14BD02652D4}" sibTransId="{EE84FB7E-DF0E-A044-80C6-F2C167CBCB37}"/>
    <dgm:cxn modelId="{4756ED08-171C-5E4B-90AF-DA20DD943999}" srcId="{52B6B196-C909-7448-A280-E06D8968F50E}" destId="{CF72B5E9-BC67-044A-AD86-C1E8A2914536}" srcOrd="0" destOrd="0" parTransId="{B56DB2EB-F99E-E94E-9E3C-EE68D34CC0A5}" sibTransId="{BDD3700D-EC72-CA4E-8ECE-8169EE784B17}"/>
    <dgm:cxn modelId="{A2C7FE12-8B40-5C40-A19C-11D8444DB18D}" type="presOf" srcId="{52B6B196-C909-7448-A280-E06D8968F50E}" destId="{22ADDFEA-99EC-9D45-AA22-416B40137E8B}" srcOrd="0" destOrd="0" presId="urn:microsoft.com/office/officeart/2005/8/layout/default"/>
    <dgm:cxn modelId="{3363AEBF-7AB8-CE47-876C-2BB6E7EC44D7}" type="presParOf" srcId="{22ADDFEA-99EC-9D45-AA22-416B40137E8B}" destId="{4D8B302E-29F3-7D4D-BBAE-94DBD3D36A66}" srcOrd="0" destOrd="0" presId="urn:microsoft.com/office/officeart/2005/8/layout/default"/>
    <dgm:cxn modelId="{4246FF15-C288-0444-918F-6E4247C3FB7D}" type="presParOf" srcId="{22ADDFEA-99EC-9D45-AA22-416B40137E8B}" destId="{5E520A55-0C2E-0442-AADC-1F115DC154EE}" srcOrd="1" destOrd="0" presId="urn:microsoft.com/office/officeart/2005/8/layout/default"/>
    <dgm:cxn modelId="{07A22F51-4D51-0540-96C0-03FCA2888A9D}" type="presParOf" srcId="{22ADDFEA-99EC-9D45-AA22-416B40137E8B}" destId="{B242BA02-DDFE-2C40-B08A-0C190CEA722F}" srcOrd="2" destOrd="0" presId="urn:microsoft.com/office/officeart/2005/8/layout/default"/>
    <dgm:cxn modelId="{D1B1075A-0311-5246-AB3F-8B00A38F17C1}" type="presParOf" srcId="{22ADDFEA-99EC-9D45-AA22-416B40137E8B}" destId="{9A512232-C972-B64D-AC33-7E23572A37DC}" srcOrd="3" destOrd="0" presId="urn:microsoft.com/office/officeart/2005/8/layout/default"/>
    <dgm:cxn modelId="{8B73E29F-7384-B74B-8F39-0A1323177E4C}" type="presParOf" srcId="{22ADDFEA-99EC-9D45-AA22-416B40137E8B}" destId="{964DC114-AB9D-5544-8670-FC3F954A2B1F}" srcOrd="4" destOrd="0" presId="urn:microsoft.com/office/officeart/2005/8/layout/default"/>
    <dgm:cxn modelId="{BEA0F071-AD3D-D245-9993-1069F1229DAC}" type="presParOf" srcId="{22ADDFEA-99EC-9D45-AA22-416B40137E8B}" destId="{602B7288-EDDB-EB4C-B26B-EA5EF3819F5E}" srcOrd="5" destOrd="0" presId="urn:microsoft.com/office/officeart/2005/8/layout/default"/>
    <dgm:cxn modelId="{261721DC-10B2-6F45-AE3D-98B2DAD01753}" type="presParOf" srcId="{22ADDFEA-99EC-9D45-AA22-416B40137E8B}" destId="{8561AD16-9AC0-9E4A-A99C-09F69B80FA6B}" srcOrd="6" destOrd="0" presId="urn:microsoft.com/office/officeart/2005/8/layout/default"/>
    <dgm:cxn modelId="{7C060EA7-798C-E147-ADB4-475E1079167A}" type="presParOf" srcId="{22ADDFEA-99EC-9D45-AA22-416B40137E8B}" destId="{A188B149-DB18-C743-A7BA-0A1F0BDFFEF4}" srcOrd="7" destOrd="0" presId="urn:microsoft.com/office/officeart/2005/8/layout/default"/>
    <dgm:cxn modelId="{8D0AE372-0193-B642-A130-1036B4D75AD1}" type="presParOf" srcId="{22ADDFEA-99EC-9D45-AA22-416B40137E8B}" destId="{7A27B372-F63C-B44C-B012-11D8A78DDCC8}" srcOrd="8" destOrd="0" presId="urn:microsoft.com/office/officeart/2005/8/layout/default"/>
    <dgm:cxn modelId="{1A05E21A-048E-D441-A1E6-594C63E6544D}" type="presParOf" srcId="{22ADDFEA-99EC-9D45-AA22-416B40137E8B}" destId="{74C3AFEC-D691-924D-A020-D146B9B6B226}" srcOrd="9" destOrd="0" presId="urn:microsoft.com/office/officeart/2005/8/layout/default"/>
    <dgm:cxn modelId="{CF621E15-B4FD-6D44-8769-1DCD0A7CA4D9}" type="presParOf" srcId="{22ADDFEA-99EC-9D45-AA22-416B40137E8B}" destId="{BE14BD07-00EF-D84B-8FD3-30051AB4FA24}"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4C6530C-3AE9-9243-9EB6-9A2FBD489CAD}" type="doc">
      <dgm:prSet loTypeId="urn:microsoft.com/office/officeart/2005/8/layout/default" loCatId="" qsTypeId="urn:microsoft.com/office/officeart/2005/8/quickstyle/simple1" qsCatId="simple" csTypeId="urn:microsoft.com/office/officeart/2005/8/colors/accent3_2" csCatId="accent3" phldr="1"/>
      <dgm:spPr/>
      <dgm:t>
        <a:bodyPr/>
        <a:lstStyle/>
        <a:p>
          <a:endParaRPr lang="en-US"/>
        </a:p>
      </dgm:t>
    </dgm:pt>
    <dgm:pt modelId="{B5AF29C0-7F28-164B-87D6-4B5CD8C0C84B}">
      <dgm:prSet phldrT="[Text]"/>
      <dgm:spPr/>
      <dgm:t>
        <a:bodyPr/>
        <a:lstStyle/>
        <a:p>
          <a:r>
            <a:rPr lang="en-US" b="0" i="0" dirty="0"/>
            <a:t>Novice:</a:t>
          </a:r>
        </a:p>
      </dgm:t>
    </dgm:pt>
    <dgm:pt modelId="{D7E1FCD0-F21E-3348-A508-FD8B2B83DAFC}" type="parTrans" cxnId="{AF69D456-B921-8E47-BA50-DA9CC21C96FF}">
      <dgm:prSet/>
      <dgm:spPr/>
      <dgm:t>
        <a:bodyPr/>
        <a:lstStyle/>
        <a:p>
          <a:endParaRPr lang="en-US"/>
        </a:p>
      </dgm:t>
    </dgm:pt>
    <dgm:pt modelId="{2A85D8C8-5135-2A46-9243-91B4E80A1D89}" type="sibTrans" cxnId="{AF69D456-B921-8E47-BA50-DA9CC21C96FF}">
      <dgm:prSet/>
      <dgm:spPr/>
      <dgm:t>
        <a:bodyPr/>
        <a:lstStyle/>
        <a:p>
          <a:endParaRPr lang="en-US"/>
        </a:p>
      </dgm:t>
    </dgm:pt>
    <dgm:pt modelId="{AA0383FD-6FA7-1449-974F-B771B4B47ABA}">
      <dgm:prSet/>
      <dgm:spPr/>
      <dgm:t>
        <a:bodyPr/>
        <a:lstStyle/>
        <a:p>
          <a:pPr rtl="0"/>
          <a:r>
            <a:rPr lang="en-US" dirty="0"/>
            <a:t>Advanced:</a:t>
          </a:r>
        </a:p>
      </dgm:t>
    </dgm:pt>
    <dgm:pt modelId="{4C8077B0-CEBF-934A-85EF-166E5655978B}" type="parTrans" cxnId="{E4D230A3-2A2F-0D44-86DE-8C26B4C330C9}">
      <dgm:prSet/>
      <dgm:spPr/>
      <dgm:t>
        <a:bodyPr/>
        <a:lstStyle/>
        <a:p>
          <a:endParaRPr lang="en-US"/>
        </a:p>
      </dgm:t>
    </dgm:pt>
    <dgm:pt modelId="{8CDB8BDC-8E06-0F48-B7A0-7F8623CCDB9D}" type="sibTrans" cxnId="{E4D230A3-2A2F-0D44-86DE-8C26B4C330C9}">
      <dgm:prSet/>
      <dgm:spPr/>
      <dgm:t>
        <a:bodyPr/>
        <a:lstStyle/>
        <a:p>
          <a:endParaRPr lang="en-US"/>
        </a:p>
      </dgm:t>
    </dgm:pt>
    <dgm:pt modelId="{EFF8DD1B-7E32-714C-BF7D-12472C8BE784}">
      <dgm:prSet/>
      <dgm:spPr/>
      <dgm:t>
        <a:bodyPr/>
        <a:lstStyle/>
        <a:p>
          <a:pPr rtl="0"/>
          <a:r>
            <a:rPr lang="en-US" dirty="0"/>
            <a:t>Assess:</a:t>
          </a:r>
        </a:p>
      </dgm:t>
    </dgm:pt>
    <dgm:pt modelId="{E5A273DA-B72A-AA46-BEAC-549D307E4906}" type="parTrans" cxnId="{9BB7C320-63FB-FF45-9ED0-49ABE274CE7B}">
      <dgm:prSet/>
      <dgm:spPr/>
      <dgm:t>
        <a:bodyPr/>
        <a:lstStyle/>
        <a:p>
          <a:endParaRPr lang="en-US"/>
        </a:p>
      </dgm:t>
    </dgm:pt>
    <dgm:pt modelId="{42ED8427-2320-DB4F-B783-AF2CA5F2DFE5}" type="sibTrans" cxnId="{9BB7C320-63FB-FF45-9ED0-49ABE274CE7B}">
      <dgm:prSet/>
      <dgm:spPr/>
      <dgm:t>
        <a:bodyPr/>
        <a:lstStyle/>
        <a:p>
          <a:endParaRPr lang="en-US"/>
        </a:p>
      </dgm:t>
    </dgm:pt>
    <dgm:pt modelId="{315FBB4A-7BCC-8A4C-84D3-46204A3324A3}">
      <dgm:prSet phldrT="[Text]"/>
      <dgm:spPr/>
      <dgm:t>
        <a:bodyPr/>
        <a:lstStyle/>
        <a:p>
          <a:r>
            <a:rPr lang="en-US" b="0" i="0" dirty="0"/>
            <a:t>Explain peer review process using your own work as example</a:t>
          </a:r>
        </a:p>
      </dgm:t>
    </dgm:pt>
    <dgm:pt modelId="{1E9B5169-92D4-9B45-B8A4-CBFD3C06F488}" type="parTrans" cxnId="{D5E1691F-E894-374A-8461-5562D9D36AA5}">
      <dgm:prSet/>
      <dgm:spPr/>
      <dgm:t>
        <a:bodyPr/>
        <a:lstStyle/>
        <a:p>
          <a:endParaRPr lang="en-US"/>
        </a:p>
      </dgm:t>
    </dgm:pt>
    <dgm:pt modelId="{7EE56B24-2A18-9149-9BE1-5A4BB2658317}" type="sibTrans" cxnId="{D5E1691F-E894-374A-8461-5562D9D36AA5}">
      <dgm:prSet/>
      <dgm:spPr/>
      <dgm:t>
        <a:bodyPr/>
        <a:lstStyle/>
        <a:p>
          <a:endParaRPr lang="en-US"/>
        </a:p>
      </dgm:t>
    </dgm:pt>
    <dgm:pt modelId="{0DB3288F-CAEB-E84F-962F-D11CC0E717E5}">
      <dgm:prSet phldrT="[Text]"/>
      <dgm:spPr/>
      <dgm:t>
        <a:bodyPr/>
        <a:lstStyle/>
        <a:p>
          <a:r>
            <a:rPr lang="en-US" b="0" i="0" dirty="0"/>
            <a:t>Have students chronologically arrange sources relating to one event/topic</a:t>
          </a:r>
        </a:p>
      </dgm:t>
    </dgm:pt>
    <dgm:pt modelId="{7D1EA6FE-7E75-9146-A5CA-C9215CBFF5F7}" type="parTrans" cxnId="{8FFAA4ED-7691-2C44-9239-020B4395A63A}">
      <dgm:prSet/>
      <dgm:spPr/>
      <dgm:t>
        <a:bodyPr/>
        <a:lstStyle/>
        <a:p>
          <a:endParaRPr lang="en-US"/>
        </a:p>
      </dgm:t>
    </dgm:pt>
    <dgm:pt modelId="{A1E49700-3127-5145-A2ED-A489E261810A}" type="sibTrans" cxnId="{8FFAA4ED-7691-2C44-9239-020B4395A63A}">
      <dgm:prSet/>
      <dgm:spPr/>
      <dgm:t>
        <a:bodyPr/>
        <a:lstStyle/>
        <a:p>
          <a:endParaRPr lang="en-US"/>
        </a:p>
      </dgm:t>
    </dgm:pt>
    <dgm:pt modelId="{4597D031-DD8F-F648-ADDC-1E7586E97974}">
      <dgm:prSet/>
      <dgm:spPr/>
      <dgm:t>
        <a:bodyPr/>
        <a:lstStyle/>
        <a:p>
          <a:pPr rtl="0"/>
          <a:r>
            <a:rPr lang="en-US" dirty="0"/>
            <a:t>Ask students to translate their academic research to format for public audience</a:t>
          </a:r>
        </a:p>
      </dgm:t>
    </dgm:pt>
    <dgm:pt modelId="{A946971C-2F0D-A940-A3FC-0B584B44DC13}" type="parTrans" cxnId="{822F3462-E30E-6649-A311-5E809BDBD7C5}">
      <dgm:prSet/>
      <dgm:spPr/>
      <dgm:t>
        <a:bodyPr/>
        <a:lstStyle/>
        <a:p>
          <a:endParaRPr lang="en-US"/>
        </a:p>
      </dgm:t>
    </dgm:pt>
    <dgm:pt modelId="{A3EC8A2E-85BE-E347-BBA5-77A4BA6EDF00}" type="sibTrans" cxnId="{822F3462-E30E-6649-A311-5E809BDBD7C5}">
      <dgm:prSet/>
      <dgm:spPr/>
      <dgm:t>
        <a:bodyPr/>
        <a:lstStyle/>
        <a:p>
          <a:endParaRPr lang="en-US"/>
        </a:p>
      </dgm:t>
    </dgm:pt>
    <dgm:pt modelId="{98FC7BC1-43DE-DB48-B611-D74890DCDCDE}">
      <dgm:prSet/>
      <dgm:spPr/>
      <dgm:t>
        <a:bodyPr/>
        <a:lstStyle/>
        <a:p>
          <a:pPr rtl="0"/>
          <a:r>
            <a:rPr lang="en-US" dirty="0"/>
            <a:t>Provide examples of different information products from same author (hidden) on same topic and discuss perceived authority and audience</a:t>
          </a:r>
        </a:p>
      </dgm:t>
    </dgm:pt>
    <dgm:pt modelId="{3C543C4F-2091-9A49-ACA5-C981F324BCEF}" type="parTrans" cxnId="{E8AFD231-B7B9-EB48-9458-63843C169500}">
      <dgm:prSet/>
      <dgm:spPr/>
      <dgm:t>
        <a:bodyPr/>
        <a:lstStyle/>
        <a:p>
          <a:endParaRPr lang="en-US"/>
        </a:p>
      </dgm:t>
    </dgm:pt>
    <dgm:pt modelId="{8B11880B-B738-7D4F-B228-E21DC3D972ED}" type="sibTrans" cxnId="{E8AFD231-B7B9-EB48-9458-63843C169500}">
      <dgm:prSet/>
      <dgm:spPr/>
      <dgm:t>
        <a:bodyPr/>
        <a:lstStyle/>
        <a:p>
          <a:endParaRPr lang="en-US"/>
        </a:p>
      </dgm:t>
    </dgm:pt>
    <dgm:pt modelId="{CACF2640-6D61-B049-9BF0-60048502934E}">
      <dgm:prSet/>
      <dgm:spPr/>
      <dgm:t>
        <a:bodyPr/>
        <a:lstStyle/>
        <a:p>
          <a:pPr rtl="0"/>
          <a:r>
            <a:rPr lang="en-US" dirty="0"/>
            <a:t>Can students recognize the processes by which information is produced, shared, reformatted and presented?</a:t>
          </a:r>
        </a:p>
      </dgm:t>
    </dgm:pt>
    <dgm:pt modelId="{16B14FD2-477C-E442-9126-1D50D20F81DF}" type="parTrans" cxnId="{818A5798-D2D9-B54E-9D77-C024D0B7EBF1}">
      <dgm:prSet/>
      <dgm:spPr/>
      <dgm:t>
        <a:bodyPr/>
        <a:lstStyle/>
        <a:p>
          <a:endParaRPr lang="en-US"/>
        </a:p>
      </dgm:t>
    </dgm:pt>
    <dgm:pt modelId="{F0523A6F-E4DB-C949-9A52-D881E5323D90}" type="sibTrans" cxnId="{818A5798-D2D9-B54E-9D77-C024D0B7EBF1}">
      <dgm:prSet/>
      <dgm:spPr/>
      <dgm:t>
        <a:bodyPr/>
        <a:lstStyle/>
        <a:p>
          <a:endParaRPr lang="en-US"/>
        </a:p>
      </dgm:t>
    </dgm:pt>
    <dgm:pt modelId="{66742AF0-74DD-6A48-916C-97B5B80AE780}">
      <dgm:prSet/>
      <dgm:spPr/>
      <dgm:t>
        <a:bodyPr/>
        <a:lstStyle/>
        <a:p>
          <a:pPr rtl="0"/>
          <a:r>
            <a:rPr lang="en-US" dirty="0"/>
            <a:t>Do students acknowledge the effect of formats and audiences on how information is presented and used?</a:t>
          </a:r>
        </a:p>
      </dgm:t>
    </dgm:pt>
    <dgm:pt modelId="{37A210A6-E256-F542-8BD9-D50AB52C9396}" type="parTrans" cxnId="{1BF5F674-921A-724A-8DD5-BE4B8E1AE3AF}">
      <dgm:prSet/>
      <dgm:spPr/>
      <dgm:t>
        <a:bodyPr/>
        <a:lstStyle/>
        <a:p>
          <a:endParaRPr lang="en-US"/>
        </a:p>
      </dgm:t>
    </dgm:pt>
    <dgm:pt modelId="{C911200B-5370-E94D-8862-79019626AF23}" type="sibTrans" cxnId="{1BF5F674-921A-724A-8DD5-BE4B8E1AE3AF}">
      <dgm:prSet/>
      <dgm:spPr/>
      <dgm:t>
        <a:bodyPr/>
        <a:lstStyle/>
        <a:p>
          <a:endParaRPr lang="en-US"/>
        </a:p>
      </dgm:t>
    </dgm:pt>
    <dgm:pt modelId="{DA11C9BF-659A-B740-9596-6CA67D2E9885}">
      <dgm:prSet phldrT="[Text]"/>
      <dgm:spPr/>
      <dgm:t>
        <a:bodyPr/>
        <a:lstStyle/>
        <a:p>
          <a:pPr rtl="0"/>
          <a:endParaRPr lang="en-US" b="0" i="0" dirty="0"/>
        </a:p>
      </dgm:t>
    </dgm:pt>
    <dgm:pt modelId="{E0BF2612-173E-F048-9C67-929559E21635}" type="parTrans" cxnId="{E0468DA9-DD6B-E643-8427-A3EFBFAEDCFB}">
      <dgm:prSet/>
      <dgm:spPr/>
      <dgm:t>
        <a:bodyPr/>
        <a:lstStyle/>
        <a:p>
          <a:endParaRPr lang="en-US"/>
        </a:p>
      </dgm:t>
    </dgm:pt>
    <dgm:pt modelId="{46E575E7-E19A-2C4D-93E4-33D3593DCA55}" type="sibTrans" cxnId="{E0468DA9-DD6B-E643-8427-A3EFBFAEDCFB}">
      <dgm:prSet/>
      <dgm:spPr/>
      <dgm:t>
        <a:bodyPr/>
        <a:lstStyle/>
        <a:p>
          <a:endParaRPr lang="en-US"/>
        </a:p>
      </dgm:t>
    </dgm:pt>
    <dgm:pt modelId="{D286D8C5-09E9-A847-A5A3-81DF0C18EBE0}">
      <dgm:prSet/>
      <dgm:spPr/>
      <dgm:t>
        <a:bodyPr/>
        <a:lstStyle/>
        <a:p>
          <a:pPr rtl="0"/>
          <a:endParaRPr lang="en-US" dirty="0"/>
        </a:p>
      </dgm:t>
    </dgm:pt>
    <dgm:pt modelId="{20377F8C-1C82-F24D-B6F1-2EBB1D5CE76C}" type="parTrans" cxnId="{12721E49-129C-D54C-945F-0E945E7529B9}">
      <dgm:prSet/>
      <dgm:spPr/>
      <dgm:t>
        <a:bodyPr/>
        <a:lstStyle/>
        <a:p>
          <a:endParaRPr lang="en-US"/>
        </a:p>
      </dgm:t>
    </dgm:pt>
    <dgm:pt modelId="{C3AE74F0-7B42-0C43-BF2D-472C145E5982}" type="sibTrans" cxnId="{12721E49-129C-D54C-945F-0E945E7529B9}">
      <dgm:prSet/>
      <dgm:spPr/>
      <dgm:t>
        <a:bodyPr/>
        <a:lstStyle/>
        <a:p>
          <a:endParaRPr lang="en-US"/>
        </a:p>
      </dgm:t>
    </dgm:pt>
    <dgm:pt modelId="{1CF29339-869B-BE41-9A5D-347D7DA2B50C}">
      <dgm:prSet/>
      <dgm:spPr/>
      <dgm:t>
        <a:bodyPr/>
        <a:lstStyle/>
        <a:p>
          <a:pPr rtl="0"/>
          <a:endParaRPr lang="en-US" dirty="0"/>
        </a:p>
      </dgm:t>
    </dgm:pt>
    <dgm:pt modelId="{5D6A8AD3-0BEB-D244-9339-9A6414DE19DF}" type="parTrans" cxnId="{CD561D65-0C9A-D545-A60D-3D4863FC196C}">
      <dgm:prSet/>
      <dgm:spPr/>
      <dgm:t>
        <a:bodyPr/>
        <a:lstStyle/>
        <a:p>
          <a:endParaRPr lang="en-US"/>
        </a:p>
      </dgm:t>
    </dgm:pt>
    <dgm:pt modelId="{34A7AC58-AE5E-4D4E-B62A-3471C839AD4B}" type="sibTrans" cxnId="{CD561D65-0C9A-D545-A60D-3D4863FC196C}">
      <dgm:prSet/>
      <dgm:spPr/>
      <dgm:t>
        <a:bodyPr/>
        <a:lstStyle/>
        <a:p>
          <a:endParaRPr lang="en-US"/>
        </a:p>
      </dgm:t>
    </dgm:pt>
    <dgm:pt modelId="{8191FE5A-00A0-424B-A054-C0F13C5AEE65}" type="pres">
      <dgm:prSet presAssocID="{F4C6530C-3AE9-9243-9EB6-9A2FBD489CAD}" presName="diagram" presStyleCnt="0">
        <dgm:presLayoutVars>
          <dgm:dir/>
          <dgm:resizeHandles val="exact"/>
        </dgm:presLayoutVars>
      </dgm:prSet>
      <dgm:spPr/>
      <dgm:t>
        <a:bodyPr/>
        <a:lstStyle/>
        <a:p>
          <a:endParaRPr lang="en-US"/>
        </a:p>
      </dgm:t>
    </dgm:pt>
    <dgm:pt modelId="{E96F828A-EBD6-AA44-A87D-9B8B41E2A357}" type="pres">
      <dgm:prSet presAssocID="{B5AF29C0-7F28-164B-87D6-4B5CD8C0C84B}" presName="node" presStyleLbl="node1" presStyleIdx="0" presStyleCnt="3" custScaleX="103821">
        <dgm:presLayoutVars>
          <dgm:bulletEnabled val="1"/>
        </dgm:presLayoutVars>
      </dgm:prSet>
      <dgm:spPr/>
      <dgm:t>
        <a:bodyPr/>
        <a:lstStyle/>
        <a:p>
          <a:endParaRPr lang="en-US"/>
        </a:p>
      </dgm:t>
    </dgm:pt>
    <dgm:pt modelId="{EE3E6EB3-56DA-314B-A9D2-1E0B1CD5AC7A}" type="pres">
      <dgm:prSet presAssocID="{2A85D8C8-5135-2A46-9243-91B4E80A1D89}" presName="sibTrans" presStyleCnt="0"/>
      <dgm:spPr/>
    </dgm:pt>
    <dgm:pt modelId="{CB813B0D-8BCD-CC4B-A77D-7A1E62499618}" type="pres">
      <dgm:prSet presAssocID="{AA0383FD-6FA7-1449-974F-B771B4B47ABA}" presName="node" presStyleLbl="node1" presStyleIdx="1" presStyleCnt="3">
        <dgm:presLayoutVars>
          <dgm:bulletEnabled val="1"/>
        </dgm:presLayoutVars>
      </dgm:prSet>
      <dgm:spPr/>
      <dgm:t>
        <a:bodyPr/>
        <a:lstStyle/>
        <a:p>
          <a:endParaRPr lang="en-US"/>
        </a:p>
      </dgm:t>
    </dgm:pt>
    <dgm:pt modelId="{3C0B94B9-42EF-8848-818B-9435DBC1C96A}" type="pres">
      <dgm:prSet presAssocID="{8CDB8BDC-8E06-0F48-B7A0-7F8623CCDB9D}" presName="sibTrans" presStyleCnt="0"/>
      <dgm:spPr/>
    </dgm:pt>
    <dgm:pt modelId="{DD694289-B32B-7744-AA7C-DA838B22D963}" type="pres">
      <dgm:prSet presAssocID="{EFF8DD1B-7E32-714C-BF7D-12472C8BE784}" presName="node" presStyleLbl="node1" presStyleIdx="2" presStyleCnt="3">
        <dgm:presLayoutVars>
          <dgm:bulletEnabled val="1"/>
        </dgm:presLayoutVars>
      </dgm:prSet>
      <dgm:spPr/>
      <dgm:t>
        <a:bodyPr/>
        <a:lstStyle/>
        <a:p>
          <a:endParaRPr lang="en-US"/>
        </a:p>
      </dgm:t>
    </dgm:pt>
  </dgm:ptLst>
  <dgm:cxnLst>
    <dgm:cxn modelId="{1BF5F674-921A-724A-8DD5-BE4B8E1AE3AF}" srcId="{EFF8DD1B-7E32-714C-BF7D-12472C8BE784}" destId="{66742AF0-74DD-6A48-916C-97B5B80AE780}" srcOrd="2" destOrd="0" parTransId="{37A210A6-E256-F542-8BD9-D50AB52C9396}" sibTransId="{C911200B-5370-E94D-8862-79019626AF23}"/>
    <dgm:cxn modelId="{0D04C6B8-07BA-4147-8705-3C43FF8159CE}" type="presOf" srcId="{F4C6530C-3AE9-9243-9EB6-9A2FBD489CAD}" destId="{8191FE5A-00A0-424B-A054-C0F13C5AEE65}" srcOrd="0" destOrd="0" presId="urn:microsoft.com/office/officeart/2005/8/layout/default"/>
    <dgm:cxn modelId="{14509434-41F9-204A-B186-949AB8BBA746}" type="presOf" srcId="{EFF8DD1B-7E32-714C-BF7D-12472C8BE784}" destId="{DD694289-B32B-7744-AA7C-DA838B22D963}" srcOrd="0" destOrd="0" presId="urn:microsoft.com/office/officeart/2005/8/layout/default"/>
    <dgm:cxn modelId="{822F3462-E30E-6649-A311-5E809BDBD7C5}" srcId="{AA0383FD-6FA7-1449-974F-B771B4B47ABA}" destId="{4597D031-DD8F-F648-ADDC-1E7586E97974}" srcOrd="2" destOrd="0" parTransId="{A946971C-2F0D-A940-A3FC-0B584B44DC13}" sibTransId="{A3EC8A2E-85BE-E347-BBA5-77A4BA6EDF00}"/>
    <dgm:cxn modelId="{B95B664C-DE5E-5844-8B1C-E9287818603D}" type="presOf" srcId="{1CF29339-869B-BE41-9A5D-347D7DA2B50C}" destId="{DD694289-B32B-7744-AA7C-DA838B22D963}" srcOrd="0" destOrd="2" presId="urn:microsoft.com/office/officeart/2005/8/layout/default"/>
    <dgm:cxn modelId="{D5E1691F-E894-374A-8461-5562D9D36AA5}" srcId="{B5AF29C0-7F28-164B-87D6-4B5CD8C0C84B}" destId="{315FBB4A-7BCC-8A4C-84D3-46204A3324A3}" srcOrd="0" destOrd="0" parTransId="{1E9B5169-92D4-9B45-B8A4-CBFD3C06F488}" sibTransId="{7EE56B24-2A18-9149-9BE1-5A4BB2658317}"/>
    <dgm:cxn modelId="{E39F092E-7EB2-E148-94B2-8A7E2EC37958}" type="presOf" srcId="{DA11C9BF-659A-B740-9596-6CA67D2E9885}" destId="{E96F828A-EBD6-AA44-A87D-9B8B41E2A357}" srcOrd="0" destOrd="2" presId="urn:microsoft.com/office/officeart/2005/8/layout/default"/>
    <dgm:cxn modelId="{E0468DA9-DD6B-E643-8427-A3EFBFAEDCFB}" srcId="{B5AF29C0-7F28-164B-87D6-4B5CD8C0C84B}" destId="{DA11C9BF-659A-B740-9596-6CA67D2E9885}" srcOrd="1" destOrd="0" parTransId="{E0BF2612-173E-F048-9C67-929559E21635}" sibTransId="{46E575E7-E19A-2C4D-93E4-33D3593DCA55}"/>
    <dgm:cxn modelId="{F820E252-EF48-E64B-8DE8-2BABD12AD3E2}" type="presOf" srcId="{0DB3288F-CAEB-E84F-962F-D11CC0E717E5}" destId="{E96F828A-EBD6-AA44-A87D-9B8B41E2A357}" srcOrd="0" destOrd="3" presId="urn:microsoft.com/office/officeart/2005/8/layout/default"/>
    <dgm:cxn modelId="{818A5798-D2D9-B54E-9D77-C024D0B7EBF1}" srcId="{EFF8DD1B-7E32-714C-BF7D-12472C8BE784}" destId="{CACF2640-6D61-B049-9BF0-60048502934E}" srcOrd="0" destOrd="0" parTransId="{16B14FD2-477C-E442-9126-1D50D20F81DF}" sibTransId="{F0523A6F-E4DB-C949-9A52-D881E5323D90}"/>
    <dgm:cxn modelId="{AF69D456-B921-8E47-BA50-DA9CC21C96FF}" srcId="{F4C6530C-3AE9-9243-9EB6-9A2FBD489CAD}" destId="{B5AF29C0-7F28-164B-87D6-4B5CD8C0C84B}" srcOrd="0" destOrd="0" parTransId="{D7E1FCD0-F21E-3348-A508-FD8B2B83DAFC}" sibTransId="{2A85D8C8-5135-2A46-9243-91B4E80A1D89}"/>
    <dgm:cxn modelId="{86A33CA9-1D78-B446-9EA4-FC7F461F8BE6}" type="presOf" srcId="{AA0383FD-6FA7-1449-974F-B771B4B47ABA}" destId="{CB813B0D-8BCD-CC4B-A77D-7A1E62499618}" srcOrd="0" destOrd="0" presId="urn:microsoft.com/office/officeart/2005/8/layout/default"/>
    <dgm:cxn modelId="{CF2FE790-BE4F-E64E-98F8-A3A927DA7E9C}" type="presOf" srcId="{66742AF0-74DD-6A48-916C-97B5B80AE780}" destId="{DD694289-B32B-7744-AA7C-DA838B22D963}" srcOrd="0" destOrd="3" presId="urn:microsoft.com/office/officeart/2005/8/layout/default"/>
    <dgm:cxn modelId="{E8AFD231-B7B9-EB48-9458-63843C169500}" srcId="{AA0383FD-6FA7-1449-974F-B771B4B47ABA}" destId="{98FC7BC1-43DE-DB48-B611-D74890DCDCDE}" srcOrd="0" destOrd="0" parTransId="{3C543C4F-2091-9A49-ACA5-C981F324BCEF}" sibTransId="{8B11880B-B738-7D4F-B228-E21DC3D972ED}"/>
    <dgm:cxn modelId="{E7FFFC6A-15DD-F446-B70A-1D47FDD0BB6E}" type="presOf" srcId="{315FBB4A-7BCC-8A4C-84D3-46204A3324A3}" destId="{E96F828A-EBD6-AA44-A87D-9B8B41E2A357}" srcOrd="0" destOrd="1" presId="urn:microsoft.com/office/officeart/2005/8/layout/default"/>
    <dgm:cxn modelId="{88A542C4-82A2-CD40-AF1F-5CFFC8FFA6EF}" type="presOf" srcId="{D286D8C5-09E9-A847-A5A3-81DF0C18EBE0}" destId="{CB813B0D-8BCD-CC4B-A77D-7A1E62499618}" srcOrd="0" destOrd="2" presId="urn:microsoft.com/office/officeart/2005/8/layout/default"/>
    <dgm:cxn modelId="{8FFAA4ED-7691-2C44-9239-020B4395A63A}" srcId="{B5AF29C0-7F28-164B-87D6-4B5CD8C0C84B}" destId="{0DB3288F-CAEB-E84F-962F-D11CC0E717E5}" srcOrd="2" destOrd="0" parTransId="{7D1EA6FE-7E75-9146-A5CA-C9215CBFF5F7}" sibTransId="{A1E49700-3127-5145-A2ED-A489E261810A}"/>
    <dgm:cxn modelId="{82A61F4B-0F88-EA41-9033-A0DDB94F45AB}" type="presOf" srcId="{CACF2640-6D61-B049-9BF0-60048502934E}" destId="{DD694289-B32B-7744-AA7C-DA838B22D963}" srcOrd="0" destOrd="1" presId="urn:microsoft.com/office/officeart/2005/8/layout/default"/>
    <dgm:cxn modelId="{12721E49-129C-D54C-945F-0E945E7529B9}" srcId="{AA0383FD-6FA7-1449-974F-B771B4B47ABA}" destId="{D286D8C5-09E9-A847-A5A3-81DF0C18EBE0}" srcOrd="1" destOrd="0" parTransId="{20377F8C-1C82-F24D-B6F1-2EBB1D5CE76C}" sibTransId="{C3AE74F0-7B42-0C43-BF2D-472C145E5982}"/>
    <dgm:cxn modelId="{E4D230A3-2A2F-0D44-86DE-8C26B4C330C9}" srcId="{F4C6530C-3AE9-9243-9EB6-9A2FBD489CAD}" destId="{AA0383FD-6FA7-1449-974F-B771B4B47ABA}" srcOrd="1" destOrd="0" parTransId="{4C8077B0-CEBF-934A-85EF-166E5655978B}" sibTransId="{8CDB8BDC-8E06-0F48-B7A0-7F8623CCDB9D}"/>
    <dgm:cxn modelId="{DB95AA19-2AEE-214A-AE18-8B5FB5706F3F}" type="presOf" srcId="{4597D031-DD8F-F648-ADDC-1E7586E97974}" destId="{CB813B0D-8BCD-CC4B-A77D-7A1E62499618}" srcOrd="0" destOrd="3" presId="urn:microsoft.com/office/officeart/2005/8/layout/default"/>
    <dgm:cxn modelId="{3A32BFCF-7004-424B-A1EC-796826D2EE73}" type="presOf" srcId="{B5AF29C0-7F28-164B-87D6-4B5CD8C0C84B}" destId="{E96F828A-EBD6-AA44-A87D-9B8B41E2A357}" srcOrd="0" destOrd="0" presId="urn:microsoft.com/office/officeart/2005/8/layout/default"/>
    <dgm:cxn modelId="{9BB7C320-63FB-FF45-9ED0-49ABE274CE7B}" srcId="{F4C6530C-3AE9-9243-9EB6-9A2FBD489CAD}" destId="{EFF8DD1B-7E32-714C-BF7D-12472C8BE784}" srcOrd="2" destOrd="0" parTransId="{E5A273DA-B72A-AA46-BEAC-549D307E4906}" sibTransId="{42ED8427-2320-DB4F-B783-AF2CA5F2DFE5}"/>
    <dgm:cxn modelId="{CD561D65-0C9A-D545-A60D-3D4863FC196C}" srcId="{EFF8DD1B-7E32-714C-BF7D-12472C8BE784}" destId="{1CF29339-869B-BE41-9A5D-347D7DA2B50C}" srcOrd="1" destOrd="0" parTransId="{5D6A8AD3-0BEB-D244-9339-9A6414DE19DF}" sibTransId="{34A7AC58-AE5E-4D4E-B62A-3471C839AD4B}"/>
    <dgm:cxn modelId="{4657192C-1C7A-AC4E-BECE-9E236FE9DD2D}" type="presOf" srcId="{98FC7BC1-43DE-DB48-B611-D74890DCDCDE}" destId="{CB813B0D-8BCD-CC4B-A77D-7A1E62499618}" srcOrd="0" destOrd="1" presId="urn:microsoft.com/office/officeart/2005/8/layout/default"/>
    <dgm:cxn modelId="{94C66326-6A87-A945-A478-492EBB358826}" type="presParOf" srcId="{8191FE5A-00A0-424B-A054-C0F13C5AEE65}" destId="{E96F828A-EBD6-AA44-A87D-9B8B41E2A357}" srcOrd="0" destOrd="0" presId="urn:microsoft.com/office/officeart/2005/8/layout/default"/>
    <dgm:cxn modelId="{1B84A27E-615B-BF48-8F7A-65DC1BDA7706}" type="presParOf" srcId="{8191FE5A-00A0-424B-A054-C0F13C5AEE65}" destId="{EE3E6EB3-56DA-314B-A9D2-1E0B1CD5AC7A}" srcOrd="1" destOrd="0" presId="urn:microsoft.com/office/officeart/2005/8/layout/default"/>
    <dgm:cxn modelId="{8098D7BA-12FC-A441-BC11-B4C529DC136C}" type="presParOf" srcId="{8191FE5A-00A0-424B-A054-C0F13C5AEE65}" destId="{CB813B0D-8BCD-CC4B-A77D-7A1E62499618}" srcOrd="2" destOrd="0" presId="urn:microsoft.com/office/officeart/2005/8/layout/default"/>
    <dgm:cxn modelId="{34388E26-B0B4-7C41-A1E5-139941B79496}" type="presParOf" srcId="{8191FE5A-00A0-424B-A054-C0F13C5AEE65}" destId="{3C0B94B9-42EF-8848-818B-9435DBC1C96A}" srcOrd="3" destOrd="0" presId="urn:microsoft.com/office/officeart/2005/8/layout/default"/>
    <dgm:cxn modelId="{8AFF9F22-1446-5B42-BC99-0102832C58DD}" type="presParOf" srcId="{8191FE5A-00A0-424B-A054-C0F13C5AEE65}" destId="{DD694289-B32B-7744-AA7C-DA838B22D963}"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4C6530C-3AE9-9243-9EB6-9A2FBD489CAD}" type="doc">
      <dgm:prSet loTypeId="urn:microsoft.com/office/officeart/2005/8/layout/default" loCatId="" qsTypeId="urn:microsoft.com/office/officeart/2005/8/quickstyle/simple1" qsCatId="simple" csTypeId="urn:microsoft.com/office/officeart/2005/8/colors/accent4_2" csCatId="accent4" phldr="1"/>
      <dgm:spPr/>
      <dgm:t>
        <a:bodyPr/>
        <a:lstStyle/>
        <a:p>
          <a:endParaRPr lang="en-US"/>
        </a:p>
      </dgm:t>
    </dgm:pt>
    <dgm:pt modelId="{B5AF29C0-7F28-164B-87D6-4B5CD8C0C84B}">
      <dgm:prSet phldrT="[Text]"/>
      <dgm:spPr/>
      <dgm:t>
        <a:bodyPr/>
        <a:lstStyle/>
        <a:p>
          <a:r>
            <a:rPr lang="en-US" b="1" i="0" dirty="0"/>
            <a:t>Novice:</a:t>
          </a:r>
        </a:p>
      </dgm:t>
    </dgm:pt>
    <dgm:pt modelId="{D7E1FCD0-F21E-3348-A508-FD8B2B83DAFC}" type="parTrans" cxnId="{AF69D456-B921-8E47-BA50-DA9CC21C96FF}">
      <dgm:prSet/>
      <dgm:spPr/>
      <dgm:t>
        <a:bodyPr/>
        <a:lstStyle/>
        <a:p>
          <a:endParaRPr lang="en-US"/>
        </a:p>
      </dgm:t>
    </dgm:pt>
    <dgm:pt modelId="{2A85D8C8-5135-2A46-9243-91B4E80A1D89}" type="sibTrans" cxnId="{AF69D456-B921-8E47-BA50-DA9CC21C96FF}">
      <dgm:prSet/>
      <dgm:spPr/>
      <dgm:t>
        <a:bodyPr/>
        <a:lstStyle/>
        <a:p>
          <a:endParaRPr lang="en-US"/>
        </a:p>
      </dgm:t>
    </dgm:pt>
    <dgm:pt modelId="{36D6859D-F4A8-3844-8C27-266B3EDD1A4F}">
      <dgm:prSet/>
      <dgm:spPr/>
      <dgm:t>
        <a:bodyPr/>
        <a:lstStyle/>
        <a:p>
          <a:pPr rtl="0"/>
          <a:r>
            <a:rPr lang="en-US" b="0" i="0" dirty="0"/>
            <a:t>Introduce concept mapping as means to brainstorm research topic</a:t>
          </a:r>
        </a:p>
      </dgm:t>
    </dgm:pt>
    <dgm:pt modelId="{7D3DB863-0EB2-674F-9121-B2195C9590B7}" type="parTrans" cxnId="{1E6BA22D-9D22-1A48-81AB-7D363F0E3DBC}">
      <dgm:prSet/>
      <dgm:spPr/>
      <dgm:t>
        <a:bodyPr/>
        <a:lstStyle/>
        <a:p>
          <a:endParaRPr lang="en-US"/>
        </a:p>
      </dgm:t>
    </dgm:pt>
    <dgm:pt modelId="{7A0C6915-8C90-D74D-82AC-2B297D6A3F0A}" type="sibTrans" cxnId="{1E6BA22D-9D22-1A48-81AB-7D363F0E3DBC}">
      <dgm:prSet/>
      <dgm:spPr/>
      <dgm:t>
        <a:bodyPr/>
        <a:lstStyle/>
        <a:p>
          <a:endParaRPr lang="en-US"/>
        </a:p>
      </dgm:t>
    </dgm:pt>
    <dgm:pt modelId="{AC80D028-9AE3-3D41-931B-AD90329750D1}">
      <dgm:prSet/>
      <dgm:spPr/>
      <dgm:t>
        <a:bodyPr/>
        <a:lstStyle/>
        <a:p>
          <a:pPr rtl="0"/>
          <a:r>
            <a:rPr lang="en-US" b="0" i="0" dirty="0"/>
            <a:t>Find news article on interesting topic and generate keywords to jumpstart database research</a:t>
          </a:r>
        </a:p>
      </dgm:t>
    </dgm:pt>
    <dgm:pt modelId="{58761121-9C20-1644-901F-5F3523E52E3F}" type="parTrans" cxnId="{C68338E1-1182-4D47-A4B8-4938FDDB0408}">
      <dgm:prSet/>
      <dgm:spPr/>
      <dgm:t>
        <a:bodyPr/>
        <a:lstStyle/>
        <a:p>
          <a:endParaRPr lang="en-US"/>
        </a:p>
      </dgm:t>
    </dgm:pt>
    <dgm:pt modelId="{4C639035-66F0-9D4F-B787-DD33BFA22C1C}" type="sibTrans" cxnId="{C68338E1-1182-4D47-A4B8-4938FDDB0408}">
      <dgm:prSet/>
      <dgm:spPr/>
      <dgm:t>
        <a:bodyPr/>
        <a:lstStyle/>
        <a:p>
          <a:endParaRPr lang="en-US"/>
        </a:p>
      </dgm:t>
    </dgm:pt>
    <dgm:pt modelId="{C0E45BC8-5363-044E-AD8C-C304AF154298}">
      <dgm:prSet/>
      <dgm:spPr/>
      <dgm:t>
        <a:bodyPr/>
        <a:lstStyle/>
        <a:p>
          <a:r>
            <a:rPr lang="en-US" dirty="0"/>
            <a:t>Advanced:</a:t>
          </a:r>
        </a:p>
      </dgm:t>
    </dgm:pt>
    <dgm:pt modelId="{A333B944-43D6-9E4F-A801-29EF3C90E09A}" type="parTrans" cxnId="{563D7D6C-4BCA-094A-A5FE-EA88891CF5C4}">
      <dgm:prSet/>
      <dgm:spPr/>
      <dgm:t>
        <a:bodyPr/>
        <a:lstStyle/>
        <a:p>
          <a:endParaRPr lang="en-US"/>
        </a:p>
      </dgm:t>
    </dgm:pt>
    <dgm:pt modelId="{8BD88B10-7EB0-9C4B-BFDF-DF33600B25C2}" type="sibTrans" cxnId="{563D7D6C-4BCA-094A-A5FE-EA88891CF5C4}">
      <dgm:prSet/>
      <dgm:spPr/>
      <dgm:t>
        <a:bodyPr/>
        <a:lstStyle/>
        <a:p>
          <a:endParaRPr lang="en-US"/>
        </a:p>
      </dgm:t>
    </dgm:pt>
    <dgm:pt modelId="{4C3532BD-FA11-0443-965D-68EBA7897A4C}">
      <dgm:prSet/>
      <dgm:spPr/>
      <dgm:t>
        <a:bodyPr/>
        <a:lstStyle/>
        <a:p>
          <a:r>
            <a:rPr lang="en-US" dirty="0"/>
            <a:t>Consider findings from public opinion poll and locate alternate sources to corroborate data</a:t>
          </a:r>
        </a:p>
      </dgm:t>
    </dgm:pt>
    <dgm:pt modelId="{A39C4AB8-EC75-594C-8259-550A69C5ADBC}" type="parTrans" cxnId="{A0D6DCCA-9A86-C74D-B908-5DE623501EF7}">
      <dgm:prSet/>
      <dgm:spPr/>
      <dgm:t>
        <a:bodyPr/>
        <a:lstStyle/>
        <a:p>
          <a:endParaRPr lang="en-US"/>
        </a:p>
      </dgm:t>
    </dgm:pt>
    <dgm:pt modelId="{27B54AF1-3003-8941-8E73-8C5DCD3A736F}" type="sibTrans" cxnId="{A0D6DCCA-9A86-C74D-B908-5DE623501EF7}">
      <dgm:prSet/>
      <dgm:spPr/>
      <dgm:t>
        <a:bodyPr/>
        <a:lstStyle/>
        <a:p>
          <a:endParaRPr lang="en-US"/>
        </a:p>
      </dgm:t>
    </dgm:pt>
    <dgm:pt modelId="{98CBED67-B137-2A4A-B800-8BF1677A37C3}">
      <dgm:prSet/>
      <dgm:spPr/>
      <dgm:t>
        <a:bodyPr/>
        <a:lstStyle/>
        <a:p>
          <a:r>
            <a:rPr lang="en-US" dirty="0"/>
            <a:t>Use annotated bibliography to refine research question before final paper</a:t>
          </a:r>
        </a:p>
      </dgm:t>
    </dgm:pt>
    <dgm:pt modelId="{9131EF50-040B-4547-857A-17715E4B02A8}" type="parTrans" cxnId="{E4B0F48B-13A1-8A4A-90C7-672F9CFAFFCB}">
      <dgm:prSet/>
      <dgm:spPr/>
      <dgm:t>
        <a:bodyPr/>
        <a:lstStyle/>
        <a:p>
          <a:endParaRPr lang="en-US"/>
        </a:p>
      </dgm:t>
    </dgm:pt>
    <dgm:pt modelId="{9E6C8D07-D2FA-5742-90BF-A13C20F6C578}" type="sibTrans" cxnId="{E4B0F48B-13A1-8A4A-90C7-672F9CFAFFCB}">
      <dgm:prSet/>
      <dgm:spPr/>
      <dgm:t>
        <a:bodyPr/>
        <a:lstStyle/>
        <a:p>
          <a:endParaRPr lang="en-US"/>
        </a:p>
      </dgm:t>
    </dgm:pt>
    <dgm:pt modelId="{9EF66BB3-F9B0-4D49-8B1C-BEAA809D577B}">
      <dgm:prSet/>
      <dgm:spPr/>
      <dgm:t>
        <a:bodyPr/>
        <a:lstStyle/>
        <a:p>
          <a:r>
            <a:rPr lang="en-US" dirty="0"/>
            <a:t>Assess:</a:t>
          </a:r>
        </a:p>
      </dgm:t>
    </dgm:pt>
    <dgm:pt modelId="{2FB9F9FC-6F07-3544-BF11-DDC9A5C5E227}" type="parTrans" cxnId="{64EF4D97-2217-D346-A4AC-AD115B51C794}">
      <dgm:prSet/>
      <dgm:spPr/>
      <dgm:t>
        <a:bodyPr/>
        <a:lstStyle/>
        <a:p>
          <a:endParaRPr lang="en-US"/>
        </a:p>
      </dgm:t>
    </dgm:pt>
    <dgm:pt modelId="{52A68C02-2083-284E-9CE6-57F0D0E97FE8}" type="sibTrans" cxnId="{64EF4D97-2217-D346-A4AC-AD115B51C794}">
      <dgm:prSet/>
      <dgm:spPr/>
      <dgm:t>
        <a:bodyPr/>
        <a:lstStyle/>
        <a:p>
          <a:endParaRPr lang="en-US"/>
        </a:p>
      </dgm:t>
    </dgm:pt>
    <dgm:pt modelId="{DB0CCB52-1F17-1A4E-8D5D-D771A217980C}">
      <dgm:prSet/>
      <dgm:spPr/>
      <dgm:t>
        <a:bodyPr/>
        <a:lstStyle/>
        <a:p>
          <a:r>
            <a:rPr lang="en-US" dirty="0"/>
            <a:t>Can students identify a variety of sources to pursue their research interests?</a:t>
          </a:r>
        </a:p>
      </dgm:t>
    </dgm:pt>
    <dgm:pt modelId="{C016D4ED-4CCD-5A4B-A83A-3179545E8F84}" type="parTrans" cxnId="{97309365-B76B-F84F-81B3-AD332DDF5FD6}">
      <dgm:prSet/>
      <dgm:spPr/>
      <dgm:t>
        <a:bodyPr/>
        <a:lstStyle/>
        <a:p>
          <a:endParaRPr lang="en-US"/>
        </a:p>
      </dgm:t>
    </dgm:pt>
    <dgm:pt modelId="{EAA2AD38-7500-504B-87A5-CFD976F24C79}" type="sibTrans" cxnId="{97309365-B76B-F84F-81B3-AD332DDF5FD6}">
      <dgm:prSet/>
      <dgm:spPr/>
      <dgm:t>
        <a:bodyPr/>
        <a:lstStyle/>
        <a:p>
          <a:endParaRPr lang="en-US"/>
        </a:p>
      </dgm:t>
    </dgm:pt>
    <dgm:pt modelId="{99C60C4F-4C56-4740-8398-853B2E8965AD}">
      <dgm:prSet/>
      <dgm:spPr/>
      <dgm:t>
        <a:bodyPr/>
        <a:lstStyle/>
        <a:p>
          <a:r>
            <a:rPr lang="en-US" dirty="0"/>
            <a:t>Do research questions improve from iterative stages of research?</a:t>
          </a:r>
        </a:p>
      </dgm:t>
    </dgm:pt>
    <dgm:pt modelId="{BF221401-DCAB-014D-8251-1601DC788AEC}" type="parTrans" cxnId="{28D6FAA7-7A2E-FE4A-B880-1F3B94058B2A}">
      <dgm:prSet/>
      <dgm:spPr/>
      <dgm:t>
        <a:bodyPr/>
        <a:lstStyle/>
        <a:p>
          <a:endParaRPr lang="en-US"/>
        </a:p>
      </dgm:t>
    </dgm:pt>
    <dgm:pt modelId="{F98BBEC9-4324-D441-BDC1-8927526BFD3D}" type="sibTrans" cxnId="{28D6FAA7-7A2E-FE4A-B880-1F3B94058B2A}">
      <dgm:prSet/>
      <dgm:spPr/>
      <dgm:t>
        <a:bodyPr/>
        <a:lstStyle/>
        <a:p>
          <a:endParaRPr lang="en-US"/>
        </a:p>
      </dgm:t>
    </dgm:pt>
    <dgm:pt modelId="{7BC81ACB-FEDF-AC40-8FAF-5082DB58DF79}">
      <dgm:prSet/>
      <dgm:spPr/>
      <dgm:t>
        <a:bodyPr/>
        <a:lstStyle/>
        <a:p>
          <a:pPr rtl="0"/>
          <a:endParaRPr lang="en-US" b="0" i="0" dirty="0"/>
        </a:p>
      </dgm:t>
    </dgm:pt>
    <dgm:pt modelId="{B5EE8D42-768B-6642-9D6F-D868063CA34B}" type="parTrans" cxnId="{4F5AAA5D-A5B0-BC40-B871-0894E338FF55}">
      <dgm:prSet/>
      <dgm:spPr/>
    </dgm:pt>
    <dgm:pt modelId="{6C7BFC79-85C1-5849-84F6-94143E7FC0E4}" type="sibTrans" cxnId="{4F5AAA5D-A5B0-BC40-B871-0894E338FF55}">
      <dgm:prSet/>
      <dgm:spPr/>
    </dgm:pt>
    <dgm:pt modelId="{8D08D52E-4945-0248-ACCF-EBE7748CE32C}">
      <dgm:prSet/>
      <dgm:spPr/>
      <dgm:t>
        <a:bodyPr/>
        <a:lstStyle/>
        <a:p>
          <a:pPr rtl="0"/>
          <a:endParaRPr lang="en-US" dirty="0"/>
        </a:p>
      </dgm:t>
    </dgm:pt>
    <dgm:pt modelId="{B6B86951-F5C1-904B-8A50-067BCC155740}" type="parTrans" cxnId="{52B5B736-4C8D-9345-A3CC-75C1658F472A}">
      <dgm:prSet/>
      <dgm:spPr/>
    </dgm:pt>
    <dgm:pt modelId="{ADE7E8E1-1C97-1140-9F8A-082740C5B592}" type="sibTrans" cxnId="{52B5B736-4C8D-9345-A3CC-75C1658F472A}">
      <dgm:prSet/>
      <dgm:spPr/>
    </dgm:pt>
    <dgm:pt modelId="{B3D534E8-4E00-6D4C-B638-E4F3F465DC4F}">
      <dgm:prSet/>
      <dgm:spPr/>
      <dgm:t>
        <a:bodyPr/>
        <a:lstStyle/>
        <a:p>
          <a:pPr rtl="0"/>
          <a:endParaRPr lang="en-US" dirty="0"/>
        </a:p>
      </dgm:t>
    </dgm:pt>
    <dgm:pt modelId="{E606ADD9-53AE-F14B-A7A2-A9F14C83A879}" type="parTrans" cxnId="{530990FB-DEB9-4044-9AB1-D8A03D5CAE0E}">
      <dgm:prSet/>
      <dgm:spPr/>
    </dgm:pt>
    <dgm:pt modelId="{C42DC8BB-8920-3244-B6BD-45E55E757F87}" type="sibTrans" cxnId="{530990FB-DEB9-4044-9AB1-D8A03D5CAE0E}">
      <dgm:prSet/>
      <dgm:spPr/>
    </dgm:pt>
    <dgm:pt modelId="{8191FE5A-00A0-424B-A054-C0F13C5AEE65}" type="pres">
      <dgm:prSet presAssocID="{F4C6530C-3AE9-9243-9EB6-9A2FBD489CAD}" presName="diagram" presStyleCnt="0">
        <dgm:presLayoutVars>
          <dgm:dir/>
          <dgm:resizeHandles val="exact"/>
        </dgm:presLayoutVars>
      </dgm:prSet>
      <dgm:spPr/>
      <dgm:t>
        <a:bodyPr/>
        <a:lstStyle/>
        <a:p>
          <a:endParaRPr lang="en-US"/>
        </a:p>
      </dgm:t>
    </dgm:pt>
    <dgm:pt modelId="{E96F828A-EBD6-AA44-A87D-9B8B41E2A357}" type="pres">
      <dgm:prSet presAssocID="{B5AF29C0-7F28-164B-87D6-4B5CD8C0C84B}" presName="node" presStyleLbl="node1" presStyleIdx="0" presStyleCnt="3" custScaleX="103821">
        <dgm:presLayoutVars>
          <dgm:bulletEnabled val="1"/>
        </dgm:presLayoutVars>
      </dgm:prSet>
      <dgm:spPr/>
      <dgm:t>
        <a:bodyPr/>
        <a:lstStyle/>
        <a:p>
          <a:endParaRPr lang="en-US"/>
        </a:p>
      </dgm:t>
    </dgm:pt>
    <dgm:pt modelId="{3C800DF9-D1F6-9C47-93D1-DB3FD581E2AE}" type="pres">
      <dgm:prSet presAssocID="{2A85D8C8-5135-2A46-9243-91B4E80A1D89}" presName="sibTrans" presStyleCnt="0"/>
      <dgm:spPr/>
    </dgm:pt>
    <dgm:pt modelId="{B470FFF2-4D28-4C45-91CF-0315E2E63EEE}" type="pres">
      <dgm:prSet presAssocID="{C0E45BC8-5363-044E-AD8C-C304AF154298}" presName="node" presStyleLbl="node1" presStyleIdx="1" presStyleCnt="3">
        <dgm:presLayoutVars>
          <dgm:bulletEnabled val="1"/>
        </dgm:presLayoutVars>
      </dgm:prSet>
      <dgm:spPr/>
      <dgm:t>
        <a:bodyPr/>
        <a:lstStyle/>
        <a:p>
          <a:endParaRPr lang="en-US"/>
        </a:p>
      </dgm:t>
    </dgm:pt>
    <dgm:pt modelId="{68A2FBE4-F90A-1841-A007-03092C7B7D1F}" type="pres">
      <dgm:prSet presAssocID="{8BD88B10-7EB0-9C4B-BFDF-DF33600B25C2}" presName="sibTrans" presStyleCnt="0"/>
      <dgm:spPr/>
    </dgm:pt>
    <dgm:pt modelId="{C2B745C7-43EA-4B4E-915A-0C652689498C}" type="pres">
      <dgm:prSet presAssocID="{9EF66BB3-F9B0-4D49-8B1C-BEAA809D577B}" presName="node" presStyleLbl="node1" presStyleIdx="2" presStyleCnt="3">
        <dgm:presLayoutVars>
          <dgm:bulletEnabled val="1"/>
        </dgm:presLayoutVars>
      </dgm:prSet>
      <dgm:spPr/>
      <dgm:t>
        <a:bodyPr/>
        <a:lstStyle/>
        <a:p>
          <a:endParaRPr lang="en-US"/>
        </a:p>
      </dgm:t>
    </dgm:pt>
  </dgm:ptLst>
  <dgm:cxnLst>
    <dgm:cxn modelId="{0D04C6B8-07BA-4147-8705-3C43FF8159CE}" type="presOf" srcId="{F4C6530C-3AE9-9243-9EB6-9A2FBD489CAD}" destId="{8191FE5A-00A0-424B-A054-C0F13C5AEE65}" srcOrd="0" destOrd="0" presId="urn:microsoft.com/office/officeart/2005/8/layout/default"/>
    <dgm:cxn modelId="{D75BCC2E-BA2B-BD40-8A55-308B9D99B76C}" type="presOf" srcId="{AC80D028-9AE3-3D41-931B-AD90329750D1}" destId="{E96F828A-EBD6-AA44-A87D-9B8B41E2A357}" srcOrd="0" destOrd="3" presId="urn:microsoft.com/office/officeart/2005/8/layout/default"/>
    <dgm:cxn modelId="{B2D00B10-36B8-CD4F-B068-ACE91BB32769}" type="presOf" srcId="{99C60C4F-4C56-4740-8398-853B2E8965AD}" destId="{C2B745C7-43EA-4B4E-915A-0C652689498C}" srcOrd="0" destOrd="3" presId="urn:microsoft.com/office/officeart/2005/8/layout/default"/>
    <dgm:cxn modelId="{EBBD4E7B-6108-644C-9435-6FB7B7FEF4B4}" type="presOf" srcId="{7BC81ACB-FEDF-AC40-8FAF-5082DB58DF79}" destId="{E96F828A-EBD6-AA44-A87D-9B8B41E2A357}" srcOrd="0" destOrd="2" presId="urn:microsoft.com/office/officeart/2005/8/layout/default"/>
    <dgm:cxn modelId="{E6A48F0F-F684-0540-9EFE-51C7BA65B008}" type="presOf" srcId="{36D6859D-F4A8-3844-8C27-266B3EDD1A4F}" destId="{E96F828A-EBD6-AA44-A87D-9B8B41E2A357}" srcOrd="0" destOrd="1" presId="urn:microsoft.com/office/officeart/2005/8/layout/default"/>
    <dgm:cxn modelId="{CA2613B0-5A62-2242-BA4F-DD46CA115A0A}" type="presOf" srcId="{B3D534E8-4E00-6D4C-B638-E4F3F465DC4F}" destId="{C2B745C7-43EA-4B4E-915A-0C652689498C}" srcOrd="0" destOrd="2" presId="urn:microsoft.com/office/officeart/2005/8/layout/default"/>
    <dgm:cxn modelId="{EBDB7228-9001-0940-84D0-8D3A23F312A4}" type="presOf" srcId="{9EF66BB3-F9B0-4D49-8B1C-BEAA809D577B}" destId="{C2B745C7-43EA-4B4E-915A-0C652689498C}" srcOrd="0" destOrd="0" presId="urn:microsoft.com/office/officeart/2005/8/layout/default"/>
    <dgm:cxn modelId="{52B5B736-4C8D-9345-A3CC-75C1658F472A}" srcId="{C0E45BC8-5363-044E-AD8C-C304AF154298}" destId="{8D08D52E-4945-0248-ACCF-EBE7748CE32C}" srcOrd="1" destOrd="0" parTransId="{B6B86951-F5C1-904B-8A50-067BCC155740}" sibTransId="{ADE7E8E1-1C97-1140-9F8A-082740C5B592}"/>
    <dgm:cxn modelId="{257BD4F2-E913-734C-BA26-FC6C7566E208}" type="presOf" srcId="{DB0CCB52-1F17-1A4E-8D5D-D771A217980C}" destId="{C2B745C7-43EA-4B4E-915A-0C652689498C}" srcOrd="0" destOrd="1" presId="urn:microsoft.com/office/officeart/2005/8/layout/default"/>
    <dgm:cxn modelId="{AF69D456-B921-8E47-BA50-DA9CC21C96FF}" srcId="{F4C6530C-3AE9-9243-9EB6-9A2FBD489CAD}" destId="{B5AF29C0-7F28-164B-87D6-4B5CD8C0C84B}" srcOrd="0" destOrd="0" parTransId="{D7E1FCD0-F21E-3348-A508-FD8B2B83DAFC}" sibTransId="{2A85D8C8-5135-2A46-9243-91B4E80A1D89}"/>
    <dgm:cxn modelId="{563D7D6C-4BCA-094A-A5FE-EA88891CF5C4}" srcId="{F4C6530C-3AE9-9243-9EB6-9A2FBD489CAD}" destId="{C0E45BC8-5363-044E-AD8C-C304AF154298}" srcOrd="1" destOrd="0" parTransId="{A333B944-43D6-9E4F-A801-29EF3C90E09A}" sibTransId="{8BD88B10-7EB0-9C4B-BFDF-DF33600B25C2}"/>
    <dgm:cxn modelId="{530990FB-DEB9-4044-9AB1-D8A03D5CAE0E}" srcId="{9EF66BB3-F9B0-4D49-8B1C-BEAA809D577B}" destId="{B3D534E8-4E00-6D4C-B638-E4F3F465DC4F}" srcOrd="1" destOrd="0" parTransId="{E606ADD9-53AE-F14B-A7A2-A9F14C83A879}" sibTransId="{C42DC8BB-8920-3244-B6BD-45E55E757F87}"/>
    <dgm:cxn modelId="{64EF4D97-2217-D346-A4AC-AD115B51C794}" srcId="{F4C6530C-3AE9-9243-9EB6-9A2FBD489CAD}" destId="{9EF66BB3-F9B0-4D49-8B1C-BEAA809D577B}" srcOrd="2" destOrd="0" parTransId="{2FB9F9FC-6F07-3544-BF11-DDC9A5C5E227}" sibTransId="{52A68C02-2083-284E-9CE6-57F0D0E97FE8}"/>
    <dgm:cxn modelId="{62D39EC3-F51A-AB47-A5BF-2203A0EA92AD}" type="presOf" srcId="{4C3532BD-FA11-0443-965D-68EBA7897A4C}" destId="{B470FFF2-4D28-4C45-91CF-0315E2E63EEE}" srcOrd="0" destOrd="1" presId="urn:microsoft.com/office/officeart/2005/8/layout/default"/>
    <dgm:cxn modelId="{A0D6DCCA-9A86-C74D-B908-5DE623501EF7}" srcId="{C0E45BC8-5363-044E-AD8C-C304AF154298}" destId="{4C3532BD-FA11-0443-965D-68EBA7897A4C}" srcOrd="0" destOrd="0" parTransId="{A39C4AB8-EC75-594C-8259-550A69C5ADBC}" sibTransId="{27B54AF1-3003-8941-8E73-8C5DCD3A736F}"/>
    <dgm:cxn modelId="{28D6FAA7-7A2E-FE4A-B880-1F3B94058B2A}" srcId="{9EF66BB3-F9B0-4D49-8B1C-BEAA809D577B}" destId="{99C60C4F-4C56-4740-8398-853B2E8965AD}" srcOrd="2" destOrd="0" parTransId="{BF221401-DCAB-014D-8251-1601DC788AEC}" sibTransId="{F98BBEC9-4324-D441-BDC1-8927526BFD3D}"/>
    <dgm:cxn modelId="{3A32BFCF-7004-424B-A1EC-796826D2EE73}" type="presOf" srcId="{B5AF29C0-7F28-164B-87D6-4B5CD8C0C84B}" destId="{E96F828A-EBD6-AA44-A87D-9B8B41E2A357}" srcOrd="0" destOrd="0" presId="urn:microsoft.com/office/officeart/2005/8/layout/default"/>
    <dgm:cxn modelId="{E4B0F48B-13A1-8A4A-90C7-672F9CFAFFCB}" srcId="{C0E45BC8-5363-044E-AD8C-C304AF154298}" destId="{98CBED67-B137-2A4A-B800-8BF1677A37C3}" srcOrd="2" destOrd="0" parTransId="{9131EF50-040B-4547-857A-17715E4B02A8}" sibTransId="{9E6C8D07-D2FA-5742-90BF-A13C20F6C578}"/>
    <dgm:cxn modelId="{A90260F0-06C2-FC4F-AE2E-93B74BA5B884}" type="presOf" srcId="{8D08D52E-4945-0248-ACCF-EBE7748CE32C}" destId="{B470FFF2-4D28-4C45-91CF-0315E2E63EEE}" srcOrd="0" destOrd="2" presId="urn:microsoft.com/office/officeart/2005/8/layout/default"/>
    <dgm:cxn modelId="{1E6BA22D-9D22-1A48-81AB-7D363F0E3DBC}" srcId="{B5AF29C0-7F28-164B-87D6-4B5CD8C0C84B}" destId="{36D6859D-F4A8-3844-8C27-266B3EDD1A4F}" srcOrd="0" destOrd="0" parTransId="{7D3DB863-0EB2-674F-9121-B2195C9590B7}" sibTransId="{7A0C6915-8C90-D74D-82AC-2B297D6A3F0A}"/>
    <dgm:cxn modelId="{97309365-B76B-F84F-81B3-AD332DDF5FD6}" srcId="{9EF66BB3-F9B0-4D49-8B1C-BEAA809D577B}" destId="{DB0CCB52-1F17-1A4E-8D5D-D771A217980C}" srcOrd="0" destOrd="0" parTransId="{C016D4ED-4CCD-5A4B-A83A-3179545E8F84}" sibTransId="{EAA2AD38-7500-504B-87A5-CFD976F24C79}"/>
    <dgm:cxn modelId="{43317791-1F9D-DD4D-9557-4EB408B3346D}" type="presOf" srcId="{98CBED67-B137-2A4A-B800-8BF1677A37C3}" destId="{B470FFF2-4D28-4C45-91CF-0315E2E63EEE}" srcOrd="0" destOrd="3" presId="urn:microsoft.com/office/officeart/2005/8/layout/default"/>
    <dgm:cxn modelId="{4F5AAA5D-A5B0-BC40-B871-0894E338FF55}" srcId="{B5AF29C0-7F28-164B-87D6-4B5CD8C0C84B}" destId="{7BC81ACB-FEDF-AC40-8FAF-5082DB58DF79}" srcOrd="1" destOrd="0" parTransId="{B5EE8D42-768B-6642-9D6F-D868063CA34B}" sibTransId="{6C7BFC79-85C1-5849-84F6-94143E7FC0E4}"/>
    <dgm:cxn modelId="{D97FD20C-ECBF-7B45-8239-747F3663003A}" type="presOf" srcId="{C0E45BC8-5363-044E-AD8C-C304AF154298}" destId="{B470FFF2-4D28-4C45-91CF-0315E2E63EEE}" srcOrd="0" destOrd="0" presId="urn:microsoft.com/office/officeart/2005/8/layout/default"/>
    <dgm:cxn modelId="{C68338E1-1182-4D47-A4B8-4938FDDB0408}" srcId="{B5AF29C0-7F28-164B-87D6-4B5CD8C0C84B}" destId="{AC80D028-9AE3-3D41-931B-AD90329750D1}" srcOrd="2" destOrd="0" parTransId="{58761121-9C20-1644-901F-5F3523E52E3F}" sibTransId="{4C639035-66F0-9D4F-B787-DD33BFA22C1C}"/>
    <dgm:cxn modelId="{94C66326-6A87-A945-A478-492EBB358826}" type="presParOf" srcId="{8191FE5A-00A0-424B-A054-C0F13C5AEE65}" destId="{E96F828A-EBD6-AA44-A87D-9B8B41E2A357}" srcOrd="0" destOrd="0" presId="urn:microsoft.com/office/officeart/2005/8/layout/default"/>
    <dgm:cxn modelId="{F0176A01-1E4A-FA4A-AFA1-2347E6CCCD55}" type="presParOf" srcId="{8191FE5A-00A0-424B-A054-C0F13C5AEE65}" destId="{3C800DF9-D1F6-9C47-93D1-DB3FD581E2AE}" srcOrd="1" destOrd="0" presId="urn:microsoft.com/office/officeart/2005/8/layout/default"/>
    <dgm:cxn modelId="{85D58EF7-9CC6-E44A-83C2-24AC741C6E24}" type="presParOf" srcId="{8191FE5A-00A0-424B-A054-C0F13C5AEE65}" destId="{B470FFF2-4D28-4C45-91CF-0315E2E63EEE}" srcOrd="2" destOrd="0" presId="urn:microsoft.com/office/officeart/2005/8/layout/default"/>
    <dgm:cxn modelId="{2E3A82D6-1B73-4943-A88F-C0E7F336532E}" type="presParOf" srcId="{8191FE5A-00A0-424B-A054-C0F13C5AEE65}" destId="{68A2FBE4-F90A-1841-A007-03092C7B7D1F}" srcOrd="3" destOrd="0" presId="urn:microsoft.com/office/officeart/2005/8/layout/default"/>
    <dgm:cxn modelId="{924C501D-02DE-EE4D-9ADB-489C0FFBD13F}" type="presParOf" srcId="{8191FE5A-00A0-424B-A054-C0F13C5AEE65}" destId="{C2B745C7-43EA-4B4E-915A-0C652689498C}"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F4C6530C-3AE9-9243-9EB6-9A2FBD489CAD}" type="doc">
      <dgm:prSet loTypeId="urn:microsoft.com/office/officeart/2005/8/layout/default" loCatId="" qsTypeId="urn:microsoft.com/office/officeart/2005/8/quickstyle/simple1" qsCatId="simple" csTypeId="urn:microsoft.com/office/officeart/2005/8/colors/accent5_2" csCatId="accent5" phldr="1"/>
      <dgm:spPr/>
      <dgm:t>
        <a:bodyPr/>
        <a:lstStyle/>
        <a:p>
          <a:endParaRPr lang="en-US"/>
        </a:p>
      </dgm:t>
    </dgm:pt>
    <dgm:pt modelId="{B5AF29C0-7F28-164B-87D6-4B5CD8C0C84B}">
      <dgm:prSet phldrT="[Text]"/>
      <dgm:spPr/>
      <dgm:t>
        <a:bodyPr/>
        <a:lstStyle/>
        <a:p>
          <a:r>
            <a:rPr lang="en-US" b="1" i="0" dirty="0"/>
            <a:t>Novice:</a:t>
          </a:r>
        </a:p>
      </dgm:t>
    </dgm:pt>
    <dgm:pt modelId="{D7E1FCD0-F21E-3348-A508-FD8B2B83DAFC}" type="parTrans" cxnId="{AF69D456-B921-8E47-BA50-DA9CC21C96FF}">
      <dgm:prSet/>
      <dgm:spPr/>
      <dgm:t>
        <a:bodyPr/>
        <a:lstStyle/>
        <a:p>
          <a:endParaRPr lang="en-US"/>
        </a:p>
      </dgm:t>
    </dgm:pt>
    <dgm:pt modelId="{2A85D8C8-5135-2A46-9243-91B4E80A1D89}" type="sibTrans" cxnId="{AF69D456-B921-8E47-BA50-DA9CC21C96FF}">
      <dgm:prSet/>
      <dgm:spPr/>
      <dgm:t>
        <a:bodyPr/>
        <a:lstStyle/>
        <a:p>
          <a:endParaRPr lang="en-US"/>
        </a:p>
      </dgm:t>
    </dgm:pt>
    <dgm:pt modelId="{377A7FA5-7C66-C441-9DD1-FEBF813C08F7}">
      <dgm:prSet phldrT="[Text]"/>
      <dgm:spPr/>
      <dgm:t>
        <a:bodyPr/>
        <a:lstStyle/>
        <a:p>
          <a:r>
            <a:rPr lang="en-US" b="1" i="0" dirty="0"/>
            <a:t>Advanced:</a:t>
          </a:r>
        </a:p>
      </dgm:t>
    </dgm:pt>
    <dgm:pt modelId="{32E310A3-C557-6E44-98D3-85F781A5D8C9}" type="parTrans" cxnId="{32096E91-D06E-404A-BE87-AA0658A3C99D}">
      <dgm:prSet/>
      <dgm:spPr/>
      <dgm:t>
        <a:bodyPr/>
        <a:lstStyle/>
        <a:p>
          <a:endParaRPr lang="en-US"/>
        </a:p>
      </dgm:t>
    </dgm:pt>
    <dgm:pt modelId="{88B7B668-F55A-8E4C-97C4-B427D8F68D81}" type="sibTrans" cxnId="{32096E91-D06E-404A-BE87-AA0658A3C99D}">
      <dgm:prSet/>
      <dgm:spPr/>
      <dgm:t>
        <a:bodyPr/>
        <a:lstStyle/>
        <a:p>
          <a:endParaRPr lang="en-US"/>
        </a:p>
      </dgm:t>
    </dgm:pt>
    <dgm:pt modelId="{7694C338-B7D4-C349-AF60-63114D7909EF}">
      <dgm:prSet phldrT="[Text]"/>
      <dgm:spPr/>
      <dgm:t>
        <a:bodyPr/>
        <a:lstStyle/>
        <a:p>
          <a:r>
            <a:rPr lang="en-US" b="1" i="0" dirty="0"/>
            <a:t>Assess:</a:t>
          </a:r>
        </a:p>
      </dgm:t>
    </dgm:pt>
    <dgm:pt modelId="{CFBD756D-3D85-B545-A170-0453E4F6C8A5}" type="parTrans" cxnId="{A8D7593D-5288-AF45-A4C5-77A20B48EFDA}">
      <dgm:prSet/>
      <dgm:spPr/>
      <dgm:t>
        <a:bodyPr/>
        <a:lstStyle/>
        <a:p>
          <a:endParaRPr lang="en-US"/>
        </a:p>
      </dgm:t>
    </dgm:pt>
    <dgm:pt modelId="{F69505B3-44C3-8B4D-B100-751ED7715F27}" type="sibTrans" cxnId="{A8D7593D-5288-AF45-A4C5-77A20B48EFDA}">
      <dgm:prSet/>
      <dgm:spPr/>
      <dgm:t>
        <a:bodyPr/>
        <a:lstStyle/>
        <a:p>
          <a:endParaRPr lang="en-US"/>
        </a:p>
      </dgm:t>
    </dgm:pt>
    <dgm:pt modelId="{537841BC-F7C8-5A4B-9C04-90DFB531F8CC}">
      <dgm:prSet phldrT="[Text]"/>
      <dgm:spPr/>
      <dgm:t>
        <a:bodyPr/>
        <a:lstStyle/>
        <a:p>
          <a:r>
            <a:rPr lang="en-US" b="0" i="0" dirty="0"/>
            <a:t>Introduce library subscription databases as means to locate authoritative resources</a:t>
          </a:r>
        </a:p>
      </dgm:t>
    </dgm:pt>
    <dgm:pt modelId="{407932E2-15A4-6041-AF0C-2A86C040033C}" type="parTrans" cxnId="{D974FA04-44BF-8A45-B7FA-917369A5EA44}">
      <dgm:prSet/>
      <dgm:spPr/>
      <dgm:t>
        <a:bodyPr/>
        <a:lstStyle/>
        <a:p>
          <a:endParaRPr lang="en-US"/>
        </a:p>
      </dgm:t>
    </dgm:pt>
    <dgm:pt modelId="{555E0A0B-9809-5E45-B291-246E69244D58}" type="sibTrans" cxnId="{D974FA04-44BF-8A45-B7FA-917369A5EA44}">
      <dgm:prSet/>
      <dgm:spPr/>
      <dgm:t>
        <a:bodyPr/>
        <a:lstStyle/>
        <a:p>
          <a:endParaRPr lang="en-US"/>
        </a:p>
      </dgm:t>
    </dgm:pt>
    <dgm:pt modelId="{C0EECE5B-BDAC-0C4C-B4BB-4066F10D3F47}">
      <dgm:prSet phldrT="[Text]"/>
      <dgm:spPr/>
      <dgm:t>
        <a:bodyPr/>
        <a:lstStyle/>
        <a:p>
          <a:r>
            <a:rPr lang="en-US" b="0" i="0" dirty="0"/>
            <a:t>Explain source types and their purposes for research</a:t>
          </a:r>
        </a:p>
      </dgm:t>
    </dgm:pt>
    <dgm:pt modelId="{45CA9862-1509-024B-87E6-4171879B947E}" type="parTrans" cxnId="{FB0A73C3-5206-0A41-ADF7-B84E46583D7B}">
      <dgm:prSet/>
      <dgm:spPr/>
      <dgm:t>
        <a:bodyPr/>
        <a:lstStyle/>
        <a:p>
          <a:endParaRPr lang="en-US"/>
        </a:p>
      </dgm:t>
    </dgm:pt>
    <dgm:pt modelId="{356B7A5A-D4F6-6A46-AB0F-66D802D7C76A}" type="sibTrans" cxnId="{FB0A73C3-5206-0A41-ADF7-B84E46583D7B}">
      <dgm:prSet/>
      <dgm:spPr/>
      <dgm:t>
        <a:bodyPr/>
        <a:lstStyle/>
        <a:p>
          <a:endParaRPr lang="en-US"/>
        </a:p>
      </dgm:t>
    </dgm:pt>
    <dgm:pt modelId="{EE06E10B-D222-5548-BEE4-7F6F2779A7A7}">
      <dgm:prSet phldrT="[Text]"/>
      <dgm:spPr/>
      <dgm:t>
        <a:bodyPr/>
        <a:lstStyle/>
        <a:p>
          <a:r>
            <a:rPr lang="en-US" b="0" i="0" dirty="0"/>
            <a:t>Help students navigate government information sources to trace legislative history</a:t>
          </a:r>
        </a:p>
      </dgm:t>
    </dgm:pt>
    <dgm:pt modelId="{5BAD0175-FD65-4243-ABF0-D3A3A4063A90}" type="parTrans" cxnId="{77530BEE-F2B3-6C47-AE78-D57B6FB8D3CE}">
      <dgm:prSet/>
      <dgm:spPr/>
      <dgm:t>
        <a:bodyPr/>
        <a:lstStyle/>
        <a:p>
          <a:endParaRPr lang="en-US"/>
        </a:p>
      </dgm:t>
    </dgm:pt>
    <dgm:pt modelId="{788F7178-321D-8343-9FEB-E8825E1C86BD}" type="sibTrans" cxnId="{77530BEE-F2B3-6C47-AE78-D57B6FB8D3CE}">
      <dgm:prSet/>
      <dgm:spPr/>
      <dgm:t>
        <a:bodyPr/>
        <a:lstStyle/>
        <a:p>
          <a:endParaRPr lang="en-US"/>
        </a:p>
      </dgm:t>
    </dgm:pt>
    <dgm:pt modelId="{C72827DD-1DA3-1C4E-B1E1-069B2BAE0A3C}">
      <dgm:prSet phldrT="[Text]"/>
      <dgm:spPr/>
      <dgm:t>
        <a:bodyPr/>
        <a:lstStyle/>
        <a:p>
          <a:pPr rtl="0"/>
          <a:r>
            <a:rPr lang="en-US" b="0" i="0" dirty="0"/>
            <a:t>Explore repositories of data including census, public opinion, and replication datasets</a:t>
          </a:r>
        </a:p>
      </dgm:t>
    </dgm:pt>
    <dgm:pt modelId="{F132DEBF-1902-E145-8D09-D02EAE21CFAA}" type="parTrans" cxnId="{8EBAED5B-7EED-F240-867E-06F9714BE7C8}">
      <dgm:prSet/>
      <dgm:spPr/>
      <dgm:t>
        <a:bodyPr/>
        <a:lstStyle/>
        <a:p>
          <a:endParaRPr lang="en-US"/>
        </a:p>
      </dgm:t>
    </dgm:pt>
    <dgm:pt modelId="{EF86CDCB-07E0-D144-A77E-46C2436263C1}" type="sibTrans" cxnId="{8EBAED5B-7EED-F240-867E-06F9714BE7C8}">
      <dgm:prSet/>
      <dgm:spPr/>
      <dgm:t>
        <a:bodyPr/>
        <a:lstStyle/>
        <a:p>
          <a:endParaRPr lang="en-US"/>
        </a:p>
      </dgm:t>
    </dgm:pt>
    <dgm:pt modelId="{C171395F-D17B-834D-B21F-417DC36B3233}">
      <dgm:prSet phldrT="[Text]"/>
      <dgm:spPr/>
      <dgm:t>
        <a:bodyPr/>
        <a:lstStyle/>
        <a:p>
          <a:r>
            <a:rPr lang="en-US" b="0" i="0" dirty="0"/>
            <a:t>Can students articulate how information is organized and where to find different information sources?</a:t>
          </a:r>
        </a:p>
      </dgm:t>
    </dgm:pt>
    <dgm:pt modelId="{11FDAFE9-853F-584F-BEFB-78A0EBFAD46B}" type="parTrans" cxnId="{AC6FE692-C0EC-464B-B7B3-DD4C617FA1D0}">
      <dgm:prSet/>
      <dgm:spPr/>
      <dgm:t>
        <a:bodyPr/>
        <a:lstStyle/>
        <a:p>
          <a:endParaRPr lang="en-US"/>
        </a:p>
      </dgm:t>
    </dgm:pt>
    <dgm:pt modelId="{006EBB59-346A-754A-B96C-7D23AEAF6781}" type="sibTrans" cxnId="{AC6FE692-C0EC-464B-B7B3-DD4C617FA1D0}">
      <dgm:prSet/>
      <dgm:spPr/>
      <dgm:t>
        <a:bodyPr/>
        <a:lstStyle/>
        <a:p>
          <a:endParaRPr lang="en-US"/>
        </a:p>
      </dgm:t>
    </dgm:pt>
    <dgm:pt modelId="{8DA96373-A3D4-6746-A700-070B38C0D57A}">
      <dgm:prSet phldrT="[Text]"/>
      <dgm:spPr/>
      <dgm:t>
        <a:bodyPr/>
        <a:lstStyle/>
        <a:p>
          <a:r>
            <a:rPr lang="en-US" b="0" i="0" dirty="0"/>
            <a:t>Do students use the most appropriate tools to find what they are looking for?</a:t>
          </a:r>
        </a:p>
      </dgm:t>
    </dgm:pt>
    <dgm:pt modelId="{8EFBF49B-F68F-1F4C-8ACF-4CED10AC271E}" type="parTrans" cxnId="{28EFADA9-48C6-E449-808A-5249BB7394E4}">
      <dgm:prSet/>
      <dgm:spPr/>
      <dgm:t>
        <a:bodyPr/>
        <a:lstStyle/>
        <a:p>
          <a:endParaRPr lang="en-US"/>
        </a:p>
      </dgm:t>
    </dgm:pt>
    <dgm:pt modelId="{CEFF9A68-D490-FF4D-A79D-949C623A891F}" type="sibTrans" cxnId="{28EFADA9-48C6-E449-808A-5249BB7394E4}">
      <dgm:prSet/>
      <dgm:spPr/>
      <dgm:t>
        <a:bodyPr/>
        <a:lstStyle/>
        <a:p>
          <a:endParaRPr lang="en-US"/>
        </a:p>
      </dgm:t>
    </dgm:pt>
    <dgm:pt modelId="{FFC9A11A-194A-854D-B94B-EFD9D720C4C9}">
      <dgm:prSet phldrT="[Text]"/>
      <dgm:spPr/>
      <dgm:t>
        <a:bodyPr/>
        <a:lstStyle/>
        <a:p>
          <a:pPr rtl="0"/>
          <a:endParaRPr lang="en-US" b="0" i="0" dirty="0"/>
        </a:p>
      </dgm:t>
    </dgm:pt>
    <dgm:pt modelId="{658AB904-6059-7E40-902A-54255746B504}" type="parTrans" cxnId="{4D3C19BE-BDE0-FF42-9D29-70A07DF0480A}">
      <dgm:prSet/>
      <dgm:spPr/>
      <dgm:t>
        <a:bodyPr/>
        <a:lstStyle/>
        <a:p>
          <a:endParaRPr lang="en-US"/>
        </a:p>
      </dgm:t>
    </dgm:pt>
    <dgm:pt modelId="{DB8BC1CD-B8CD-9D42-8CB7-089679BDACE1}" type="sibTrans" cxnId="{4D3C19BE-BDE0-FF42-9D29-70A07DF0480A}">
      <dgm:prSet/>
      <dgm:spPr/>
      <dgm:t>
        <a:bodyPr/>
        <a:lstStyle/>
        <a:p>
          <a:endParaRPr lang="en-US"/>
        </a:p>
      </dgm:t>
    </dgm:pt>
    <dgm:pt modelId="{0BFB9F82-3E1F-F049-ABBF-8B4813DFF2CD}">
      <dgm:prSet phldrT="[Text]"/>
      <dgm:spPr/>
      <dgm:t>
        <a:bodyPr/>
        <a:lstStyle/>
        <a:p>
          <a:pPr rtl="0"/>
          <a:endParaRPr lang="en-US" b="0" i="0" dirty="0"/>
        </a:p>
      </dgm:t>
    </dgm:pt>
    <dgm:pt modelId="{5B3CC8E8-0B1C-C543-A7C8-A5EE3A58CAD3}" type="parTrans" cxnId="{3B57D6EB-B529-9349-965F-52B174D7EA16}">
      <dgm:prSet/>
      <dgm:spPr/>
      <dgm:t>
        <a:bodyPr/>
        <a:lstStyle/>
        <a:p>
          <a:endParaRPr lang="en-US"/>
        </a:p>
      </dgm:t>
    </dgm:pt>
    <dgm:pt modelId="{FEB5D297-AC8E-984F-8995-49987C982EC8}" type="sibTrans" cxnId="{3B57D6EB-B529-9349-965F-52B174D7EA16}">
      <dgm:prSet/>
      <dgm:spPr/>
      <dgm:t>
        <a:bodyPr/>
        <a:lstStyle/>
        <a:p>
          <a:endParaRPr lang="en-US"/>
        </a:p>
      </dgm:t>
    </dgm:pt>
    <dgm:pt modelId="{71D57BFC-BE70-5D49-BD07-DF9A578A4CB9}">
      <dgm:prSet phldrT="[Text]"/>
      <dgm:spPr/>
      <dgm:t>
        <a:bodyPr/>
        <a:lstStyle/>
        <a:p>
          <a:pPr rtl="0"/>
          <a:endParaRPr lang="en-US" b="0" i="0" dirty="0"/>
        </a:p>
      </dgm:t>
    </dgm:pt>
    <dgm:pt modelId="{7C87E2DD-A773-7642-9FFF-848F41EBB79B}" type="parTrans" cxnId="{08EE1326-B8B5-9547-8613-9C63F0A5718F}">
      <dgm:prSet/>
      <dgm:spPr/>
      <dgm:t>
        <a:bodyPr/>
        <a:lstStyle/>
        <a:p>
          <a:endParaRPr lang="en-US"/>
        </a:p>
      </dgm:t>
    </dgm:pt>
    <dgm:pt modelId="{5D2F384E-5388-A249-BA5C-2DE964A25C62}" type="sibTrans" cxnId="{08EE1326-B8B5-9547-8613-9C63F0A5718F}">
      <dgm:prSet/>
      <dgm:spPr/>
      <dgm:t>
        <a:bodyPr/>
        <a:lstStyle/>
        <a:p>
          <a:endParaRPr lang="en-US"/>
        </a:p>
      </dgm:t>
    </dgm:pt>
    <dgm:pt modelId="{8191FE5A-00A0-424B-A054-C0F13C5AEE65}" type="pres">
      <dgm:prSet presAssocID="{F4C6530C-3AE9-9243-9EB6-9A2FBD489CAD}" presName="diagram" presStyleCnt="0">
        <dgm:presLayoutVars>
          <dgm:dir/>
          <dgm:resizeHandles val="exact"/>
        </dgm:presLayoutVars>
      </dgm:prSet>
      <dgm:spPr/>
      <dgm:t>
        <a:bodyPr/>
        <a:lstStyle/>
        <a:p>
          <a:endParaRPr lang="en-US"/>
        </a:p>
      </dgm:t>
    </dgm:pt>
    <dgm:pt modelId="{E96F828A-EBD6-AA44-A87D-9B8B41E2A357}" type="pres">
      <dgm:prSet presAssocID="{B5AF29C0-7F28-164B-87D6-4B5CD8C0C84B}" presName="node" presStyleLbl="node1" presStyleIdx="0" presStyleCnt="3" custScaleX="103821">
        <dgm:presLayoutVars>
          <dgm:bulletEnabled val="1"/>
        </dgm:presLayoutVars>
      </dgm:prSet>
      <dgm:spPr/>
      <dgm:t>
        <a:bodyPr/>
        <a:lstStyle/>
        <a:p>
          <a:endParaRPr lang="en-US"/>
        </a:p>
      </dgm:t>
    </dgm:pt>
    <dgm:pt modelId="{8EBCFD41-75C2-E04B-9979-9275B5320368}" type="pres">
      <dgm:prSet presAssocID="{2A85D8C8-5135-2A46-9243-91B4E80A1D89}" presName="sibTrans" presStyleCnt="0"/>
      <dgm:spPr/>
    </dgm:pt>
    <dgm:pt modelId="{DA7D8C19-7DCF-0140-BD4B-9130B337538F}" type="pres">
      <dgm:prSet presAssocID="{377A7FA5-7C66-C441-9DD1-FEBF813C08F7}" presName="node" presStyleLbl="node1" presStyleIdx="1" presStyleCnt="3">
        <dgm:presLayoutVars>
          <dgm:bulletEnabled val="1"/>
        </dgm:presLayoutVars>
      </dgm:prSet>
      <dgm:spPr/>
      <dgm:t>
        <a:bodyPr/>
        <a:lstStyle/>
        <a:p>
          <a:endParaRPr lang="en-US"/>
        </a:p>
      </dgm:t>
    </dgm:pt>
    <dgm:pt modelId="{9EAF5124-6568-4842-BD8F-BADC08EA76D4}" type="pres">
      <dgm:prSet presAssocID="{88B7B668-F55A-8E4C-97C4-B427D8F68D81}" presName="sibTrans" presStyleCnt="0"/>
      <dgm:spPr/>
    </dgm:pt>
    <dgm:pt modelId="{7C3BE40C-4810-0243-89BA-5AB99083A8DA}" type="pres">
      <dgm:prSet presAssocID="{7694C338-B7D4-C349-AF60-63114D7909EF}" presName="node" presStyleLbl="node1" presStyleIdx="2" presStyleCnt="3">
        <dgm:presLayoutVars>
          <dgm:bulletEnabled val="1"/>
        </dgm:presLayoutVars>
      </dgm:prSet>
      <dgm:spPr/>
      <dgm:t>
        <a:bodyPr/>
        <a:lstStyle/>
        <a:p>
          <a:endParaRPr lang="en-US"/>
        </a:p>
      </dgm:t>
    </dgm:pt>
  </dgm:ptLst>
  <dgm:cxnLst>
    <dgm:cxn modelId="{AC6FE692-C0EC-464B-B7B3-DD4C617FA1D0}" srcId="{7694C338-B7D4-C349-AF60-63114D7909EF}" destId="{C171395F-D17B-834D-B21F-417DC36B3233}" srcOrd="0" destOrd="0" parTransId="{11FDAFE9-853F-584F-BEFB-78A0EBFAD46B}" sibTransId="{006EBB59-346A-754A-B96C-7D23AEAF6781}"/>
    <dgm:cxn modelId="{0D04C6B8-07BA-4147-8705-3C43FF8159CE}" type="presOf" srcId="{F4C6530C-3AE9-9243-9EB6-9A2FBD489CAD}" destId="{8191FE5A-00A0-424B-A054-C0F13C5AEE65}" srcOrd="0" destOrd="0" presId="urn:microsoft.com/office/officeart/2005/8/layout/default"/>
    <dgm:cxn modelId="{A8D7593D-5288-AF45-A4C5-77A20B48EFDA}" srcId="{F4C6530C-3AE9-9243-9EB6-9A2FBD489CAD}" destId="{7694C338-B7D4-C349-AF60-63114D7909EF}" srcOrd="2" destOrd="0" parTransId="{CFBD756D-3D85-B545-A170-0453E4F6C8A5}" sibTransId="{F69505B3-44C3-8B4D-B100-751ED7715F27}"/>
    <dgm:cxn modelId="{E7D0BAC2-1082-524F-9617-29D73866DF9D}" type="presOf" srcId="{C72827DD-1DA3-1C4E-B1E1-069B2BAE0A3C}" destId="{DA7D8C19-7DCF-0140-BD4B-9130B337538F}" srcOrd="0" destOrd="3" presId="urn:microsoft.com/office/officeart/2005/8/layout/default"/>
    <dgm:cxn modelId="{AF69D456-B921-8E47-BA50-DA9CC21C96FF}" srcId="{F4C6530C-3AE9-9243-9EB6-9A2FBD489CAD}" destId="{B5AF29C0-7F28-164B-87D6-4B5CD8C0C84B}" srcOrd="0" destOrd="0" parTransId="{D7E1FCD0-F21E-3348-A508-FD8B2B83DAFC}" sibTransId="{2A85D8C8-5135-2A46-9243-91B4E80A1D89}"/>
    <dgm:cxn modelId="{A39351F8-6810-E347-89F5-BE18537F68B4}" type="presOf" srcId="{8DA96373-A3D4-6746-A700-070B38C0D57A}" destId="{7C3BE40C-4810-0243-89BA-5AB99083A8DA}" srcOrd="0" destOrd="3" presId="urn:microsoft.com/office/officeart/2005/8/layout/default"/>
    <dgm:cxn modelId="{A17B64EF-97A5-B44E-B22B-7BD9547AE812}" type="presOf" srcId="{C171395F-D17B-834D-B21F-417DC36B3233}" destId="{7C3BE40C-4810-0243-89BA-5AB99083A8DA}" srcOrd="0" destOrd="1" presId="urn:microsoft.com/office/officeart/2005/8/layout/default"/>
    <dgm:cxn modelId="{757E836E-7944-CA4E-88A7-35E3DBB2609D}" type="presOf" srcId="{C0EECE5B-BDAC-0C4C-B4BB-4066F10D3F47}" destId="{E96F828A-EBD6-AA44-A87D-9B8B41E2A357}" srcOrd="0" destOrd="3" presId="urn:microsoft.com/office/officeart/2005/8/layout/default"/>
    <dgm:cxn modelId="{FB0A73C3-5206-0A41-ADF7-B84E46583D7B}" srcId="{B5AF29C0-7F28-164B-87D6-4B5CD8C0C84B}" destId="{C0EECE5B-BDAC-0C4C-B4BB-4066F10D3F47}" srcOrd="2" destOrd="0" parTransId="{45CA9862-1509-024B-87E6-4171879B947E}" sibTransId="{356B7A5A-D4F6-6A46-AB0F-66D802D7C76A}"/>
    <dgm:cxn modelId="{2A323A0D-6327-554C-A39E-2432AEF2C16D}" type="presOf" srcId="{537841BC-F7C8-5A4B-9C04-90DFB531F8CC}" destId="{E96F828A-EBD6-AA44-A87D-9B8B41E2A357}" srcOrd="0" destOrd="1" presId="urn:microsoft.com/office/officeart/2005/8/layout/default"/>
    <dgm:cxn modelId="{53B047CF-3B83-9143-89BD-E0721133F762}" type="presOf" srcId="{FFC9A11A-194A-854D-B94B-EFD9D720C4C9}" destId="{E96F828A-EBD6-AA44-A87D-9B8B41E2A357}" srcOrd="0" destOrd="2" presId="urn:microsoft.com/office/officeart/2005/8/layout/default"/>
    <dgm:cxn modelId="{4D3C19BE-BDE0-FF42-9D29-70A07DF0480A}" srcId="{B5AF29C0-7F28-164B-87D6-4B5CD8C0C84B}" destId="{FFC9A11A-194A-854D-B94B-EFD9D720C4C9}" srcOrd="1" destOrd="0" parTransId="{658AB904-6059-7E40-902A-54255746B504}" sibTransId="{DB8BC1CD-B8CD-9D42-8CB7-089679BDACE1}"/>
    <dgm:cxn modelId="{ECD32772-F1E8-D045-B8E4-89BD59F0F402}" type="presOf" srcId="{7694C338-B7D4-C349-AF60-63114D7909EF}" destId="{7C3BE40C-4810-0243-89BA-5AB99083A8DA}" srcOrd="0" destOrd="0" presId="urn:microsoft.com/office/officeart/2005/8/layout/default"/>
    <dgm:cxn modelId="{AED1D4BD-D2E3-3943-9370-070650805C93}" type="presOf" srcId="{EE06E10B-D222-5548-BEE4-7F6F2779A7A7}" destId="{DA7D8C19-7DCF-0140-BD4B-9130B337538F}" srcOrd="0" destOrd="1" presId="urn:microsoft.com/office/officeart/2005/8/layout/default"/>
    <dgm:cxn modelId="{77530BEE-F2B3-6C47-AE78-D57B6FB8D3CE}" srcId="{377A7FA5-7C66-C441-9DD1-FEBF813C08F7}" destId="{EE06E10B-D222-5548-BEE4-7F6F2779A7A7}" srcOrd="0" destOrd="0" parTransId="{5BAD0175-FD65-4243-ABF0-D3A3A4063A90}" sibTransId="{788F7178-321D-8343-9FEB-E8825E1C86BD}"/>
    <dgm:cxn modelId="{3B57D6EB-B529-9349-965F-52B174D7EA16}" srcId="{377A7FA5-7C66-C441-9DD1-FEBF813C08F7}" destId="{0BFB9F82-3E1F-F049-ABBF-8B4813DFF2CD}" srcOrd="1" destOrd="0" parTransId="{5B3CC8E8-0B1C-C543-A7C8-A5EE3A58CAD3}" sibTransId="{FEB5D297-AC8E-984F-8995-49987C982EC8}"/>
    <dgm:cxn modelId="{08EE1326-B8B5-9547-8613-9C63F0A5718F}" srcId="{7694C338-B7D4-C349-AF60-63114D7909EF}" destId="{71D57BFC-BE70-5D49-BD07-DF9A578A4CB9}" srcOrd="1" destOrd="0" parTransId="{7C87E2DD-A773-7642-9FFF-848F41EBB79B}" sibTransId="{5D2F384E-5388-A249-BA5C-2DE964A25C62}"/>
    <dgm:cxn modelId="{28EFADA9-48C6-E449-808A-5249BB7394E4}" srcId="{7694C338-B7D4-C349-AF60-63114D7909EF}" destId="{8DA96373-A3D4-6746-A700-070B38C0D57A}" srcOrd="2" destOrd="0" parTransId="{8EFBF49B-F68F-1F4C-8ACF-4CED10AC271E}" sibTransId="{CEFF9A68-D490-FF4D-A79D-949C623A891F}"/>
    <dgm:cxn modelId="{412D7AB8-84A9-E94F-8763-58D7D710810D}" type="presOf" srcId="{0BFB9F82-3E1F-F049-ABBF-8B4813DFF2CD}" destId="{DA7D8C19-7DCF-0140-BD4B-9130B337538F}" srcOrd="0" destOrd="2" presId="urn:microsoft.com/office/officeart/2005/8/layout/default"/>
    <dgm:cxn modelId="{32096E91-D06E-404A-BE87-AA0658A3C99D}" srcId="{F4C6530C-3AE9-9243-9EB6-9A2FBD489CAD}" destId="{377A7FA5-7C66-C441-9DD1-FEBF813C08F7}" srcOrd="1" destOrd="0" parTransId="{32E310A3-C557-6E44-98D3-85F781A5D8C9}" sibTransId="{88B7B668-F55A-8E4C-97C4-B427D8F68D81}"/>
    <dgm:cxn modelId="{3A32BFCF-7004-424B-A1EC-796826D2EE73}" type="presOf" srcId="{B5AF29C0-7F28-164B-87D6-4B5CD8C0C84B}" destId="{E96F828A-EBD6-AA44-A87D-9B8B41E2A357}" srcOrd="0" destOrd="0" presId="urn:microsoft.com/office/officeart/2005/8/layout/default"/>
    <dgm:cxn modelId="{B1E48BAB-DC1B-B241-9F46-8039CB1A6A29}" type="presOf" srcId="{71D57BFC-BE70-5D49-BD07-DF9A578A4CB9}" destId="{7C3BE40C-4810-0243-89BA-5AB99083A8DA}" srcOrd="0" destOrd="2" presId="urn:microsoft.com/office/officeart/2005/8/layout/default"/>
    <dgm:cxn modelId="{D974FA04-44BF-8A45-B7FA-917369A5EA44}" srcId="{B5AF29C0-7F28-164B-87D6-4B5CD8C0C84B}" destId="{537841BC-F7C8-5A4B-9C04-90DFB531F8CC}" srcOrd="0" destOrd="0" parTransId="{407932E2-15A4-6041-AF0C-2A86C040033C}" sibTransId="{555E0A0B-9809-5E45-B291-246E69244D58}"/>
    <dgm:cxn modelId="{1BC87A81-E7A7-E34C-A87A-685ED1F0CA7B}" type="presOf" srcId="{377A7FA5-7C66-C441-9DD1-FEBF813C08F7}" destId="{DA7D8C19-7DCF-0140-BD4B-9130B337538F}" srcOrd="0" destOrd="0" presId="urn:microsoft.com/office/officeart/2005/8/layout/default"/>
    <dgm:cxn modelId="{8EBAED5B-7EED-F240-867E-06F9714BE7C8}" srcId="{377A7FA5-7C66-C441-9DD1-FEBF813C08F7}" destId="{C72827DD-1DA3-1C4E-B1E1-069B2BAE0A3C}" srcOrd="2" destOrd="0" parTransId="{F132DEBF-1902-E145-8D09-D02EAE21CFAA}" sibTransId="{EF86CDCB-07E0-D144-A77E-46C2436263C1}"/>
    <dgm:cxn modelId="{94C66326-6A87-A945-A478-492EBB358826}" type="presParOf" srcId="{8191FE5A-00A0-424B-A054-C0F13C5AEE65}" destId="{E96F828A-EBD6-AA44-A87D-9B8B41E2A357}" srcOrd="0" destOrd="0" presId="urn:microsoft.com/office/officeart/2005/8/layout/default"/>
    <dgm:cxn modelId="{8B9F2649-59D1-4141-92CB-97CE514CA432}" type="presParOf" srcId="{8191FE5A-00A0-424B-A054-C0F13C5AEE65}" destId="{8EBCFD41-75C2-E04B-9979-9275B5320368}" srcOrd="1" destOrd="0" presId="urn:microsoft.com/office/officeart/2005/8/layout/default"/>
    <dgm:cxn modelId="{42F6F2EE-27B5-E840-918D-AF19FDF7DF87}" type="presParOf" srcId="{8191FE5A-00A0-424B-A054-C0F13C5AEE65}" destId="{DA7D8C19-7DCF-0140-BD4B-9130B337538F}" srcOrd="2" destOrd="0" presId="urn:microsoft.com/office/officeart/2005/8/layout/default"/>
    <dgm:cxn modelId="{CE64710D-AED5-204F-9E8F-0104728DB845}" type="presParOf" srcId="{8191FE5A-00A0-424B-A054-C0F13C5AEE65}" destId="{9EAF5124-6568-4842-BD8F-BADC08EA76D4}" srcOrd="3" destOrd="0" presId="urn:microsoft.com/office/officeart/2005/8/layout/default"/>
    <dgm:cxn modelId="{6CF074CC-215E-1041-8D47-17686BC5D066}" type="presParOf" srcId="{8191FE5A-00A0-424B-A054-C0F13C5AEE65}" destId="{7C3BE40C-4810-0243-89BA-5AB99083A8DA}"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F4C6530C-3AE9-9243-9EB6-9A2FBD489CAD}" type="doc">
      <dgm:prSet loTypeId="urn:microsoft.com/office/officeart/2005/8/layout/default" loCatId="" qsTypeId="urn:microsoft.com/office/officeart/2005/8/quickstyle/simple1" qsCatId="simple" csTypeId="urn:microsoft.com/office/officeart/2005/8/colors/accent6_2" csCatId="accent6" phldr="1"/>
      <dgm:spPr/>
      <dgm:t>
        <a:bodyPr/>
        <a:lstStyle/>
        <a:p>
          <a:endParaRPr lang="en-US"/>
        </a:p>
      </dgm:t>
    </dgm:pt>
    <dgm:pt modelId="{77B48619-99BC-0841-8B95-4112CAF9E634}">
      <dgm:prSet/>
      <dgm:spPr/>
      <dgm:t>
        <a:bodyPr/>
        <a:lstStyle/>
        <a:p>
          <a:r>
            <a:rPr lang="en-US" dirty="0"/>
            <a:t>Novice:</a:t>
          </a:r>
        </a:p>
      </dgm:t>
    </dgm:pt>
    <dgm:pt modelId="{448A3EFD-1E82-B34E-8BF1-CA4AE1571EC9}" type="parTrans" cxnId="{C23C097B-30DE-5D40-84BA-B2572A7F6CB8}">
      <dgm:prSet/>
      <dgm:spPr/>
      <dgm:t>
        <a:bodyPr/>
        <a:lstStyle/>
        <a:p>
          <a:endParaRPr lang="en-US"/>
        </a:p>
      </dgm:t>
    </dgm:pt>
    <dgm:pt modelId="{AEB31257-E694-CB40-AEF2-2DC2600B5704}" type="sibTrans" cxnId="{C23C097B-30DE-5D40-84BA-B2572A7F6CB8}">
      <dgm:prSet/>
      <dgm:spPr/>
      <dgm:t>
        <a:bodyPr/>
        <a:lstStyle/>
        <a:p>
          <a:endParaRPr lang="en-US"/>
        </a:p>
      </dgm:t>
    </dgm:pt>
    <dgm:pt modelId="{9A380954-CD7F-A846-9110-74702B5E8D84}">
      <dgm:prSet/>
      <dgm:spPr/>
      <dgm:t>
        <a:bodyPr/>
        <a:lstStyle/>
        <a:p>
          <a:r>
            <a:rPr lang="en-US" dirty="0"/>
            <a:t>Advanced:</a:t>
          </a:r>
        </a:p>
      </dgm:t>
    </dgm:pt>
    <dgm:pt modelId="{48DDB98D-8E57-044D-953B-FE955009C4AC}" type="parTrans" cxnId="{4A2F2335-91D9-8048-81AB-37E0D45C61F1}">
      <dgm:prSet/>
      <dgm:spPr/>
      <dgm:t>
        <a:bodyPr/>
        <a:lstStyle/>
        <a:p>
          <a:endParaRPr lang="en-US"/>
        </a:p>
      </dgm:t>
    </dgm:pt>
    <dgm:pt modelId="{52ECD62D-2C77-9E4B-86D0-50EDDC2B4125}" type="sibTrans" cxnId="{4A2F2335-91D9-8048-81AB-37E0D45C61F1}">
      <dgm:prSet/>
      <dgm:spPr/>
      <dgm:t>
        <a:bodyPr/>
        <a:lstStyle/>
        <a:p>
          <a:endParaRPr lang="en-US"/>
        </a:p>
      </dgm:t>
    </dgm:pt>
    <dgm:pt modelId="{2993B4FC-55DE-1C49-8C54-176D176419F6}">
      <dgm:prSet/>
      <dgm:spPr/>
      <dgm:t>
        <a:bodyPr/>
        <a:lstStyle/>
        <a:p>
          <a:r>
            <a:rPr lang="en-US" dirty="0"/>
            <a:t>Assess:</a:t>
          </a:r>
        </a:p>
      </dgm:t>
    </dgm:pt>
    <dgm:pt modelId="{79A80EDB-A1B3-ED49-92AD-6DBA756F83BD}" type="parTrans" cxnId="{1DE64EF2-12C7-314F-83EB-C17B814D12C9}">
      <dgm:prSet/>
      <dgm:spPr/>
      <dgm:t>
        <a:bodyPr/>
        <a:lstStyle/>
        <a:p>
          <a:endParaRPr lang="en-US"/>
        </a:p>
      </dgm:t>
    </dgm:pt>
    <dgm:pt modelId="{F654A25E-5501-3844-8391-C5DF8678BF74}" type="sibTrans" cxnId="{1DE64EF2-12C7-314F-83EB-C17B814D12C9}">
      <dgm:prSet/>
      <dgm:spPr/>
      <dgm:t>
        <a:bodyPr/>
        <a:lstStyle/>
        <a:p>
          <a:endParaRPr lang="en-US"/>
        </a:p>
      </dgm:t>
    </dgm:pt>
    <dgm:pt modelId="{FD4A6A7B-0948-A44D-A945-069EDED57BC5}">
      <dgm:prSet/>
      <dgm:spPr/>
      <dgm:t>
        <a:bodyPr/>
        <a:lstStyle/>
        <a:p>
          <a:r>
            <a:rPr lang="en-US" dirty="0"/>
            <a:t>Discuss plagiarism and proper attribution using accepted style</a:t>
          </a:r>
        </a:p>
      </dgm:t>
    </dgm:pt>
    <dgm:pt modelId="{8B339A50-083A-4E4B-BD96-58F372A286E3}" type="parTrans" cxnId="{628CBC77-AE8F-5440-A79E-FE211090A4CC}">
      <dgm:prSet/>
      <dgm:spPr/>
      <dgm:t>
        <a:bodyPr/>
        <a:lstStyle/>
        <a:p>
          <a:endParaRPr lang="en-US"/>
        </a:p>
      </dgm:t>
    </dgm:pt>
    <dgm:pt modelId="{52BF6E79-84C9-D14B-B603-9A62CE6B20BA}" type="sibTrans" cxnId="{628CBC77-AE8F-5440-A79E-FE211090A4CC}">
      <dgm:prSet/>
      <dgm:spPr/>
      <dgm:t>
        <a:bodyPr/>
        <a:lstStyle/>
        <a:p>
          <a:endParaRPr lang="en-US"/>
        </a:p>
      </dgm:t>
    </dgm:pt>
    <dgm:pt modelId="{0A1039DD-ACFF-BC45-953F-F57A52D7AD7E}">
      <dgm:prSet/>
      <dgm:spPr/>
      <dgm:t>
        <a:bodyPr/>
        <a:lstStyle/>
        <a:p>
          <a:r>
            <a:rPr lang="en-US" dirty="0"/>
            <a:t>Compare Wikipedia to reference works available at library</a:t>
          </a:r>
        </a:p>
      </dgm:t>
    </dgm:pt>
    <dgm:pt modelId="{BDAB3885-B0EF-E54A-B2A6-DDA781BD752E}" type="parTrans" cxnId="{49B58266-49EB-6A43-9710-A7EE0935299C}">
      <dgm:prSet/>
      <dgm:spPr/>
      <dgm:t>
        <a:bodyPr/>
        <a:lstStyle/>
        <a:p>
          <a:endParaRPr lang="en-US"/>
        </a:p>
      </dgm:t>
    </dgm:pt>
    <dgm:pt modelId="{5D62AAAC-F65B-BF46-9118-D3E6202EB07B}" type="sibTrans" cxnId="{49B58266-49EB-6A43-9710-A7EE0935299C}">
      <dgm:prSet/>
      <dgm:spPr/>
      <dgm:t>
        <a:bodyPr/>
        <a:lstStyle/>
        <a:p>
          <a:endParaRPr lang="en-US"/>
        </a:p>
      </dgm:t>
    </dgm:pt>
    <dgm:pt modelId="{B7E49EBF-658C-7C46-9D5F-057AA2DC9A21}">
      <dgm:prSet/>
      <dgm:spPr/>
      <dgm:t>
        <a:bodyPr/>
        <a:lstStyle/>
        <a:p>
          <a:r>
            <a:rPr lang="en-US" dirty="0"/>
            <a:t>Talk about paywalls and how students will get information after they graduate</a:t>
          </a:r>
        </a:p>
      </dgm:t>
    </dgm:pt>
    <dgm:pt modelId="{A680B5A9-4928-604F-822C-ACF3BB2F5CC6}" type="parTrans" cxnId="{32C6EFE6-6B47-0D43-8D29-972BB3072541}">
      <dgm:prSet/>
      <dgm:spPr/>
      <dgm:t>
        <a:bodyPr/>
        <a:lstStyle/>
        <a:p>
          <a:endParaRPr lang="en-US"/>
        </a:p>
      </dgm:t>
    </dgm:pt>
    <dgm:pt modelId="{3E6F046B-A748-6043-B25D-1ACBD291230F}" type="sibTrans" cxnId="{32C6EFE6-6B47-0D43-8D29-972BB3072541}">
      <dgm:prSet/>
      <dgm:spPr/>
      <dgm:t>
        <a:bodyPr/>
        <a:lstStyle/>
        <a:p>
          <a:endParaRPr lang="en-US"/>
        </a:p>
      </dgm:t>
    </dgm:pt>
    <dgm:pt modelId="{95F2F9FC-39C0-CB4D-90A4-776DB840A7FE}">
      <dgm:prSet/>
      <dgm:spPr/>
      <dgm:t>
        <a:bodyPr/>
        <a:lstStyle/>
        <a:p>
          <a:r>
            <a:rPr lang="en-US" dirty="0"/>
            <a:t>Reflect on searches for data and the accessibility of local government information</a:t>
          </a:r>
        </a:p>
      </dgm:t>
    </dgm:pt>
    <dgm:pt modelId="{8B66430C-2BAD-1E4F-8A3D-D5F8E78B2AC1}" type="parTrans" cxnId="{27984E7D-E0D3-D644-8A51-3D1FF2279069}">
      <dgm:prSet/>
      <dgm:spPr/>
      <dgm:t>
        <a:bodyPr/>
        <a:lstStyle/>
        <a:p>
          <a:endParaRPr lang="en-US"/>
        </a:p>
      </dgm:t>
    </dgm:pt>
    <dgm:pt modelId="{217582B9-788F-634C-972E-49BFE5FD7A90}" type="sibTrans" cxnId="{27984E7D-E0D3-D644-8A51-3D1FF2279069}">
      <dgm:prSet/>
      <dgm:spPr/>
      <dgm:t>
        <a:bodyPr/>
        <a:lstStyle/>
        <a:p>
          <a:endParaRPr lang="en-US"/>
        </a:p>
      </dgm:t>
    </dgm:pt>
    <dgm:pt modelId="{B0329887-B410-F743-BC15-472FF8A16E31}">
      <dgm:prSet/>
      <dgm:spPr/>
      <dgm:t>
        <a:bodyPr/>
        <a:lstStyle/>
        <a:p>
          <a:r>
            <a:rPr lang="en-US" dirty="0"/>
            <a:t>Can students explain why information requires citation?</a:t>
          </a:r>
        </a:p>
      </dgm:t>
    </dgm:pt>
    <dgm:pt modelId="{CC947911-912C-DF42-B5D0-9375DF0623F4}" type="parTrans" cxnId="{346F3372-E476-5A42-B46A-35C7237B40C2}">
      <dgm:prSet/>
      <dgm:spPr/>
      <dgm:t>
        <a:bodyPr/>
        <a:lstStyle/>
        <a:p>
          <a:endParaRPr lang="en-US"/>
        </a:p>
      </dgm:t>
    </dgm:pt>
    <dgm:pt modelId="{B684395A-36FA-634B-9FE8-CADE9B55597B}" type="sibTrans" cxnId="{346F3372-E476-5A42-B46A-35C7237B40C2}">
      <dgm:prSet/>
      <dgm:spPr/>
      <dgm:t>
        <a:bodyPr/>
        <a:lstStyle/>
        <a:p>
          <a:endParaRPr lang="en-US"/>
        </a:p>
      </dgm:t>
    </dgm:pt>
    <dgm:pt modelId="{4B9905A3-1E90-8D4A-94C7-DDC6BFFE4770}">
      <dgm:prSet/>
      <dgm:spPr/>
      <dgm:t>
        <a:bodyPr/>
        <a:lstStyle/>
        <a:p>
          <a:pPr rtl="0"/>
          <a:r>
            <a:rPr lang="en-US" dirty="0"/>
            <a:t>Do students understand idea of information privilege and/or how some groups are excluded from certain information?</a:t>
          </a:r>
        </a:p>
      </dgm:t>
    </dgm:pt>
    <dgm:pt modelId="{D5DFC3BF-A718-5C42-B3DB-4079BFE197CD}" type="parTrans" cxnId="{D4D2FBF5-7B60-C442-A369-D9125082504D}">
      <dgm:prSet/>
      <dgm:spPr/>
      <dgm:t>
        <a:bodyPr/>
        <a:lstStyle/>
        <a:p>
          <a:endParaRPr lang="en-US"/>
        </a:p>
      </dgm:t>
    </dgm:pt>
    <dgm:pt modelId="{E281DECF-BFDC-D04D-8036-597FDDE47002}" type="sibTrans" cxnId="{D4D2FBF5-7B60-C442-A369-D9125082504D}">
      <dgm:prSet/>
      <dgm:spPr/>
      <dgm:t>
        <a:bodyPr/>
        <a:lstStyle/>
        <a:p>
          <a:endParaRPr lang="en-US"/>
        </a:p>
      </dgm:t>
    </dgm:pt>
    <dgm:pt modelId="{228CB43F-DDDC-AA4F-A975-D26E08C46A3B}">
      <dgm:prSet/>
      <dgm:spPr/>
      <dgm:t>
        <a:bodyPr/>
        <a:lstStyle/>
        <a:p>
          <a:pPr rtl="0"/>
          <a:endParaRPr lang="en-US" dirty="0"/>
        </a:p>
      </dgm:t>
    </dgm:pt>
    <dgm:pt modelId="{5B99D868-B305-B941-897B-E1AF990CE026}" type="parTrans" cxnId="{9F0B17D1-4CA1-5A4D-A67F-E976550814A8}">
      <dgm:prSet/>
      <dgm:spPr/>
      <dgm:t>
        <a:bodyPr/>
        <a:lstStyle/>
        <a:p>
          <a:endParaRPr lang="en-US"/>
        </a:p>
      </dgm:t>
    </dgm:pt>
    <dgm:pt modelId="{AD219F72-29F7-A54E-8B93-4229D4DF8190}" type="sibTrans" cxnId="{9F0B17D1-4CA1-5A4D-A67F-E976550814A8}">
      <dgm:prSet/>
      <dgm:spPr/>
      <dgm:t>
        <a:bodyPr/>
        <a:lstStyle/>
        <a:p>
          <a:endParaRPr lang="en-US"/>
        </a:p>
      </dgm:t>
    </dgm:pt>
    <dgm:pt modelId="{8A061BDC-51B9-7C40-B0A3-0F1F0E83D7F1}">
      <dgm:prSet/>
      <dgm:spPr/>
      <dgm:t>
        <a:bodyPr/>
        <a:lstStyle/>
        <a:p>
          <a:pPr rtl="0"/>
          <a:endParaRPr lang="en-US" dirty="0"/>
        </a:p>
      </dgm:t>
    </dgm:pt>
    <dgm:pt modelId="{985B4B72-CED4-A343-A459-9A09FB294798}" type="parTrans" cxnId="{CF925AC7-B9C2-C747-9D59-10E550C0A366}">
      <dgm:prSet/>
      <dgm:spPr/>
      <dgm:t>
        <a:bodyPr/>
        <a:lstStyle/>
        <a:p>
          <a:endParaRPr lang="en-US"/>
        </a:p>
      </dgm:t>
    </dgm:pt>
    <dgm:pt modelId="{751E62B5-D43C-A04B-8BF9-CADDD7E6314C}" type="sibTrans" cxnId="{CF925AC7-B9C2-C747-9D59-10E550C0A366}">
      <dgm:prSet/>
      <dgm:spPr/>
      <dgm:t>
        <a:bodyPr/>
        <a:lstStyle/>
        <a:p>
          <a:endParaRPr lang="en-US"/>
        </a:p>
      </dgm:t>
    </dgm:pt>
    <dgm:pt modelId="{43EAEB26-14A3-B845-B48F-95181346772D}">
      <dgm:prSet/>
      <dgm:spPr/>
      <dgm:t>
        <a:bodyPr/>
        <a:lstStyle/>
        <a:p>
          <a:pPr rtl="0"/>
          <a:endParaRPr lang="en-US" dirty="0"/>
        </a:p>
      </dgm:t>
    </dgm:pt>
    <dgm:pt modelId="{15A51194-EDB7-0D4E-91CF-227D10CB560E}" type="parTrans" cxnId="{2D3058CD-DA7A-1E41-BA0B-B60A6F4F06EB}">
      <dgm:prSet/>
      <dgm:spPr/>
      <dgm:t>
        <a:bodyPr/>
        <a:lstStyle/>
        <a:p>
          <a:endParaRPr lang="en-US"/>
        </a:p>
      </dgm:t>
    </dgm:pt>
    <dgm:pt modelId="{9A3B93B9-FCE3-4E44-BE66-EC773C42FA3A}" type="sibTrans" cxnId="{2D3058CD-DA7A-1E41-BA0B-B60A6F4F06EB}">
      <dgm:prSet/>
      <dgm:spPr/>
      <dgm:t>
        <a:bodyPr/>
        <a:lstStyle/>
        <a:p>
          <a:endParaRPr lang="en-US"/>
        </a:p>
      </dgm:t>
    </dgm:pt>
    <dgm:pt modelId="{8191FE5A-00A0-424B-A054-C0F13C5AEE65}" type="pres">
      <dgm:prSet presAssocID="{F4C6530C-3AE9-9243-9EB6-9A2FBD489CAD}" presName="diagram" presStyleCnt="0">
        <dgm:presLayoutVars>
          <dgm:dir/>
          <dgm:resizeHandles val="exact"/>
        </dgm:presLayoutVars>
      </dgm:prSet>
      <dgm:spPr/>
      <dgm:t>
        <a:bodyPr/>
        <a:lstStyle/>
        <a:p>
          <a:endParaRPr lang="en-US"/>
        </a:p>
      </dgm:t>
    </dgm:pt>
    <dgm:pt modelId="{CF8BFBE6-8610-F94B-823B-E33A7BDF4EAB}" type="pres">
      <dgm:prSet presAssocID="{77B48619-99BC-0841-8B95-4112CAF9E634}" presName="node" presStyleLbl="node1" presStyleIdx="0" presStyleCnt="3">
        <dgm:presLayoutVars>
          <dgm:bulletEnabled val="1"/>
        </dgm:presLayoutVars>
      </dgm:prSet>
      <dgm:spPr/>
      <dgm:t>
        <a:bodyPr/>
        <a:lstStyle/>
        <a:p>
          <a:endParaRPr lang="en-US"/>
        </a:p>
      </dgm:t>
    </dgm:pt>
    <dgm:pt modelId="{5406CFD6-B69A-C443-9C6B-9FDB1B09D075}" type="pres">
      <dgm:prSet presAssocID="{AEB31257-E694-CB40-AEF2-2DC2600B5704}" presName="sibTrans" presStyleCnt="0"/>
      <dgm:spPr/>
    </dgm:pt>
    <dgm:pt modelId="{C0562F50-4357-4D48-8C4E-E11505506D16}" type="pres">
      <dgm:prSet presAssocID="{9A380954-CD7F-A846-9110-74702B5E8D84}" presName="node" presStyleLbl="node1" presStyleIdx="1" presStyleCnt="3">
        <dgm:presLayoutVars>
          <dgm:bulletEnabled val="1"/>
        </dgm:presLayoutVars>
      </dgm:prSet>
      <dgm:spPr/>
      <dgm:t>
        <a:bodyPr/>
        <a:lstStyle/>
        <a:p>
          <a:endParaRPr lang="en-US"/>
        </a:p>
      </dgm:t>
    </dgm:pt>
    <dgm:pt modelId="{384D2059-8131-0E40-ADBE-3AE1B168DE70}" type="pres">
      <dgm:prSet presAssocID="{52ECD62D-2C77-9E4B-86D0-50EDDC2B4125}" presName="sibTrans" presStyleCnt="0"/>
      <dgm:spPr/>
    </dgm:pt>
    <dgm:pt modelId="{DCDED732-CEAA-514E-AD24-0CF6F3D81361}" type="pres">
      <dgm:prSet presAssocID="{2993B4FC-55DE-1C49-8C54-176D176419F6}" presName="node" presStyleLbl="node1" presStyleIdx="2" presStyleCnt="3">
        <dgm:presLayoutVars>
          <dgm:bulletEnabled val="1"/>
        </dgm:presLayoutVars>
      </dgm:prSet>
      <dgm:spPr/>
      <dgm:t>
        <a:bodyPr/>
        <a:lstStyle/>
        <a:p>
          <a:endParaRPr lang="en-US"/>
        </a:p>
      </dgm:t>
    </dgm:pt>
  </dgm:ptLst>
  <dgm:cxnLst>
    <dgm:cxn modelId="{40C70C29-03EC-304C-AB12-CACE6F12C2B6}" type="presOf" srcId="{77B48619-99BC-0841-8B95-4112CAF9E634}" destId="{CF8BFBE6-8610-F94B-823B-E33A7BDF4EAB}" srcOrd="0" destOrd="0" presId="urn:microsoft.com/office/officeart/2005/8/layout/default"/>
    <dgm:cxn modelId="{1DE64EF2-12C7-314F-83EB-C17B814D12C9}" srcId="{F4C6530C-3AE9-9243-9EB6-9A2FBD489CAD}" destId="{2993B4FC-55DE-1C49-8C54-176D176419F6}" srcOrd="2" destOrd="0" parTransId="{79A80EDB-A1B3-ED49-92AD-6DBA756F83BD}" sibTransId="{F654A25E-5501-3844-8391-C5DF8678BF74}"/>
    <dgm:cxn modelId="{0D04C6B8-07BA-4147-8705-3C43FF8159CE}" type="presOf" srcId="{F4C6530C-3AE9-9243-9EB6-9A2FBD489CAD}" destId="{8191FE5A-00A0-424B-A054-C0F13C5AEE65}" srcOrd="0" destOrd="0" presId="urn:microsoft.com/office/officeart/2005/8/layout/default"/>
    <dgm:cxn modelId="{E7AEECD1-C209-224D-9C09-7DDFF6A4F918}" type="presOf" srcId="{4B9905A3-1E90-8D4A-94C7-DDC6BFFE4770}" destId="{DCDED732-CEAA-514E-AD24-0CF6F3D81361}" srcOrd="0" destOrd="3" presId="urn:microsoft.com/office/officeart/2005/8/layout/default"/>
    <dgm:cxn modelId="{D4D2FBF5-7B60-C442-A369-D9125082504D}" srcId="{2993B4FC-55DE-1C49-8C54-176D176419F6}" destId="{4B9905A3-1E90-8D4A-94C7-DDC6BFFE4770}" srcOrd="2" destOrd="0" parTransId="{D5DFC3BF-A718-5C42-B3DB-4079BFE197CD}" sibTransId="{E281DECF-BFDC-D04D-8036-597FDDE47002}"/>
    <dgm:cxn modelId="{27984E7D-E0D3-D644-8A51-3D1FF2279069}" srcId="{9A380954-CD7F-A846-9110-74702B5E8D84}" destId="{95F2F9FC-39C0-CB4D-90A4-776DB840A7FE}" srcOrd="2" destOrd="0" parTransId="{8B66430C-2BAD-1E4F-8A3D-D5F8E78B2AC1}" sibTransId="{217582B9-788F-634C-972E-49BFE5FD7A90}"/>
    <dgm:cxn modelId="{D6D8684B-42D1-D94C-9FF7-B0CA9E63FEBC}" type="presOf" srcId="{9A380954-CD7F-A846-9110-74702B5E8D84}" destId="{C0562F50-4357-4D48-8C4E-E11505506D16}" srcOrd="0" destOrd="0" presId="urn:microsoft.com/office/officeart/2005/8/layout/default"/>
    <dgm:cxn modelId="{F1F04C61-29CC-2C4F-889F-8FDABBCDEF85}" type="presOf" srcId="{95F2F9FC-39C0-CB4D-90A4-776DB840A7FE}" destId="{C0562F50-4357-4D48-8C4E-E11505506D16}" srcOrd="0" destOrd="3" presId="urn:microsoft.com/office/officeart/2005/8/layout/default"/>
    <dgm:cxn modelId="{4A2F2335-91D9-8048-81AB-37E0D45C61F1}" srcId="{F4C6530C-3AE9-9243-9EB6-9A2FBD489CAD}" destId="{9A380954-CD7F-A846-9110-74702B5E8D84}" srcOrd="1" destOrd="0" parTransId="{48DDB98D-8E57-044D-953B-FE955009C4AC}" sibTransId="{52ECD62D-2C77-9E4B-86D0-50EDDC2B4125}"/>
    <dgm:cxn modelId="{9F0B17D1-4CA1-5A4D-A67F-E976550814A8}" srcId="{77B48619-99BC-0841-8B95-4112CAF9E634}" destId="{228CB43F-DDDC-AA4F-A975-D26E08C46A3B}" srcOrd="1" destOrd="0" parTransId="{5B99D868-B305-B941-897B-E1AF990CE026}" sibTransId="{AD219F72-29F7-A54E-8B93-4229D4DF8190}"/>
    <dgm:cxn modelId="{87FE0252-3D3D-2A4C-8604-B79680B0FED3}" type="presOf" srcId="{FD4A6A7B-0948-A44D-A945-069EDED57BC5}" destId="{CF8BFBE6-8610-F94B-823B-E33A7BDF4EAB}" srcOrd="0" destOrd="1" presId="urn:microsoft.com/office/officeart/2005/8/layout/default"/>
    <dgm:cxn modelId="{32C6EFE6-6B47-0D43-8D29-972BB3072541}" srcId="{9A380954-CD7F-A846-9110-74702B5E8D84}" destId="{B7E49EBF-658C-7C46-9D5F-057AA2DC9A21}" srcOrd="0" destOrd="0" parTransId="{A680B5A9-4928-604F-822C-ACF3BB2F5CC6}" sibTransId="{3E6F046B-A748-6043-B25D-1ACBD291230F}"/>
    <dgm:cxn modelId="{EFF71653-2EE7-7A4D-AF18-A3C10320695A}" type="presOf" srcId="{228CB43F-DDDC-AA4F-A975-D26E08C46A3B}" destId="{CF8BFBE6-8610-F94B-823B-E33A7BDF4EAB}" srcOrd="0" destOrd="2" presId="urn:microsoft.com/office/officeart/2005/8/layout/default"/>
    <dgm:cxn modelId="{0AACB9D3-A117-1146-9253-E76EF2068468}" type="presOf" srcId="{0A1039DD-ACFF-BC45-953F-F57A52D7AD7E}" destId="{CF8BFBE6-8610-F94B-823B-E33A7BDF4EAB}" srcOrd="0" destOrd="3" presId="urn:microsoft.com/office/officeart/2005/8/layout/default"/>
    <dgm:cxn modelId="{CF925AC7-B9C2-C747-9D59-10E550C0A366}" srcId="{9A380954-CD7F-A846-9110-74702B5E8D84}" destId="{8A061BDC-51B9-7C40-B0A3-0F1F0E83D7F1}" srcOrd="1" destOrd="0" parTransId="{985B4B72-CED4-A343-A459-9A09FB294798}" sibTransId="{751E62B5-D43C-A04B-8BF9-CADDD7E6314C}"/>
    <dgm:cxn modelId="{49B58266-49EB-6A43-9710-A7EE0935299C}" srcId="{77B48619-99BC-0841-8B95-4112CAF9E634}" destId="{0A1039DD-ACFF-BC45-953F-F57A52D7AD7E}" srcOrd="2" destOrd="0" parTransId="{BDAB3885-B0EF-E54A-B2A6-DDA781BD752E}" sibTransId="{5D62AAAC-F65B-BF46-9118-D3E6202EB07B}"/>
    <dgm:cxn modelId="{2D3058CD-DA7A-1E41-BA0B-B60A6F4F06EB}" srcId="{2993B4FC-55DE-1C49-8C54-176D176419F6}" destId="{43EAEB26-14A3-B845-B48F-95181346772D}" srcOrd="1" destOrd="0" parTransId="{15A51194-EDB7-0D4E-91CF-227D10CB560E}" sibTransId="{9A3B93B9-FCE3-4E44-BE66-EC773C42FA3A}"/>
    <dgm:cxn modelId="{D64A80F4-831D-844A-A356-CA049E0701A5}" type="presOf" srcId="{8A061BDC-51B9-7C40-B0A3-0F1F0E83D7F1}" destId="{C0562F50-4357-4D48-8C4E-E11505506D16}" srcOrd="0" destOrd="2" presId="urn:microsoft.com/office/officeart/2005/8/layout/default"/>
    <dgm:cxn modelId="{628CBC77-AE8F-5440-A79E-FE211090A4CC}" srcId="{77B48619-99BC-0841-8B95-4112CAF9E634}" destId="{FD4A6A7B-0948-A44D-A945-069EDED57BC5}" srcOrd="0" destOrd="0" parTransId="{8B339A50-083A-4E4B-BD96-58F372A286E3}" sibTransId="{52BF6E79-84C9-D14B-B603-9A62CE6B20BA}"/>
    <dgm:cxn modelId="{2B504D80-A0A6-A54C-A2A5-E94FCD55E5E6}" type="presOf" srcId="{2993B4FC-55DE-1C49-8C54-176D176419F6}" destId="{DCDED732-CEAA-514E-AD24-0CF6F3D81361}" srcOrd="0" destOrd="0" presId="urn:microsoft.com/office/officeart/2005/8/layout/default"/>
    <dgm:cxn modelId="{D4EFA1C4-AAE9-6248-A435-8DA7DBF8DE6A}" type="presOf" srcId="{B0329887-B410-F743-BC15-472FF8A16E31}" destId="{DCDED732-CEAA-514E-AD24-0CF6F3D81361}" srcOrd="0" destOrd="1" presId="urn:microsoft.com/office/officeart/2005/8/layout/default"/>
    <dgm:cxn modelId="{43BD187D-CAB1-754E-A6D6-4CAE985C66FD}" type="presOf" srcId="{B7E49EBF-658C-7C46-9D5F-057AA2DC9A21}" destId="{C0562F50-4357-4D48-8C4E-E11505506D16}" srcOrd="0" destOrd="1" presId="urn:microsoft.com/office/officeart/2005/8/layout/default"/>
    <dgm:cxn modelId="{C23C097B-30DE-5D40-84BA-B2572A7F6CB8}" srcId="{F4C6530C-3AE9-9243-9EB6-9A2FBD489CAD}" destId="{77B48619-99BC-0841-8B95-4112CAF9E634}" srcOrd="0" destOrd="0" parTransId="{448A3EFD-1E82-B34E-8BF1-CA4AE1571EC9}" sibTransId="{AEB31257-E694-CB40-AEF2-2DC2600B5704}"/>
    <dgm:cxn modelId="{346F3372-E476-5A42-B46A-35C7237B40C2}" srcId="{2993B4FC-55DE-1C49-8C54-176D176419F6}" destId="{B0329887-B410-F743-BC15-472FF8A16E31}" srcOrd="0" destOrd="0" parTransId="{CC947911-912C-DF42-B5D0-9375DF0623F4}" sibTransId="{B684395A-36FA-634B-9FE8-CADE9B55597B}"/>
    <dgm:cxn modelId="{A8C2224B-A641-9C49-A749-35F5FA4A4778}" type="presOf" srcId="{43EAEB26-14A3-B845-B48F-95181346772D}" destId="{DCDED732-CEAA-514E-AD24-0CF6F3D81361}" srcOrd="0" destOrd="2" presId="urn:microsoft.com/office/officeart/2005/8/layout/default"/>
    <dgm:cxn modelId="{AEF9B3DE-1FD6-D641-BE10-90997C1BEA50}" type="presParOf" srcId="{8191FE5A-00A0-424B-A054-C0F13C5AEE65}" destId="{CF8BFBE6-8610-F94B-823B-E33A7BDF4EAB}" srcOrd="0" destOrd="0" presId="urn:microsoft.com/office/officeart/2005/8/layout/default"/>
    <dgm:cxn modelId="{F3731900-0573-3640-805D-90898F3B7C53}" type="presParOf" srcId="{8191FE5A-00A0-424B-A054-C0F13C5AEE65}" destId="{5406CFD6-B69A-C443-9C6B-9FDB1B09D075}" srcOrd="1" destOrd="0" presId="urn:microsoft.com/office/officeart/2005/8/layout/default"/>
    <dgm:cxn modelId="{F70E38AD-60ED-134C-93D6-D81FAA271E2B}" type="presParOf" srcId="{8191FE5A-00A0-424B-A054-C0F13C5AEE65}" destId="{C0562F50-4357-4D48-8C4E-E11505506D16}" srcOrd="2" destOrd="0" presId="urn:microsoft.com/office/officeart/2005/8/layout/default"/>
    <dgm:cxn modelId="{5C4BD8BC-7EAE-974D-BB12-EF49605C756F}" type="presParOf" srcId="{8191FE5A-00A0-424B-A054-C0F13C5AEE65}" destId="{384D2059-8131-0E40-ADBE-3AE1B168DE70}" srcOrd="3" destOrd="0" presId="urn:microsoft.com/office/officeart/2005/8/layout/default"/>
    <dgm:cxn modelId="{D03C30D8-DE4C-8E43-BF5F-98ECD3AAE3F6}" type="presParOf" srcId="{8191FE5A-00A0-424B-A054-C0F13C5AEE65}" destId="{DCDED732-CEAA-514E-AD24-0CF6F3D81361}"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F4C6530C-3AE9-9243-9EB6-9A2FBD489CAD}" type="doc">
      <dgm:prSet loTypeId="urn:microsoft.com/office/officeart/2005/8/layout/default" loCatId="" qsTypeId="urn:microsoft.com/office/officeart/2005/8/quickstyle/simple1" qsCatId="simple" csTypeId="urn:microsoft.com/office/officeart/2005/8/colors/accent1_2" csCatId="accent1" phldr="1"/>
      <dgm:spPr/>
      <dgm:t>
        <a:bodyPr/>
        <a:lstStyle/>
        <a:p>
          <a:endParaRPr lang="en-US"/>
        </a:p>
      </dgm:t>
    </dgm:pt>
    <dgm:pt modelId="{B5AF29C0-7F28-164B-87D6-4B5CD8C0C84B}">
      <dgm:prSet phldrT="[Text]"/>
      <dgm:spPr/>
      <dgm:t>
        <a:bodyPr/>
        <a:lstStyle/>
        <a:p>
          <a:pPr rtl="0"/>
          <a:r>
            <a:rPr lang="en-US" b="1" i="0" dirty="0"/>
            <a:t>Novice:</a:t>
          </a:r>
        </a:p>
      </dgm:t>
    </dgm:pt>
    <dgm:pt modelId="{D7E1FCD0-F21E-3348-A508-FD8B2B83DAFC}" type="parTrans" cxnId="{AF69D456-B921-8E47-BA50-DA9CC21C96FF}">
      <dgm:prSet/>
      <dgm:spPr/>
      <dgm:t>
        <a:bodyPr/>
        <a:lstStyle/>
        <a:p>
          <a:endParaRPr lang="en-US"/>
        </a:p>
      </dgm:t>
    </dgm:pt>
    <dgm:pt modelId="{2A85D8C8-5135-2A46-9243-91B4E80A1D89}" type="sibTrans" cxnId="{AF69D456-B921-8E47-BA50-DA9CC21C96FF}">
      <dgm:prSet/>
      <dgm:spPr/>
      <dgm:t>
        <a:bodyPr/>
        <a:lstStyle/>
        <a:p>
          <a:endParaRPr lang="en-US"/>
        </a:p>
      </dgm:t>
    </dgm:pt>
    <dgm:pt modelId="{47B07543-0164-4848-B8CD-DF02A196C089}">
      <dgm:prSet phldrT="[Text]"/>
      <dgm:spPr/>
      <dgm:t>
        <a:bodyPr/>
        <a:lstStyle/>
        <a:p>
          <a:pPr rtl="0"/>
          <a:r>
            <a:rPr lang="en-US" b="1" i="0" dirty="0"/>
            <a:t>Advanced:</a:t>
          </a:r>
        </a:p>
      </dgm:t>
    </dgm:pt>
    <dgm:pt modelId="{B38E659E-CFF6-3B43-8721-5D06B5ECF700}" type="parTrans" cxnId="{309C21AF-1367-AD43-9257-4B3F5B481EA7}">
      <dgm:prSet/>
      <dgm:spPr/>
      <dgm:t>
        <a:bodyPr/>
        <a:lstStyle/>
        <a:p>
          <a:endParaRPr lang="en-US"/>
        </a:p>
      </dgm:t>
    </dgm:pt>
    <dgm:pt modelId="{8E617CEC-E87E-4442-A962-A88B76E17F14}" type="sibTrans" cxnId="{309C21AF-1367-AD43-9257-4B3F5B481EA7}">
      <dgm:prSet/>
      <dgm:spPr/>
      <dgm:t>
        <a:bodyPr/>
        <a:lstStyle/>
        <a:p>
          <a:endParaRPr lang="en-US"/>
        </a:p>
      </dgm:t>
    </dgm:pt>
    <dgm:pt modelId="{C1ED266A-4649-904F-8CC8-8755B124BCD5}">
      <dgm:prSet phldrT="[Text]"/>
      <dgm:spPr/>
      <dgm:t>
        <a:bodyPr/>
        <a:lstStyle/>
        <a:p>
          <a:pPr rtl="0"/>
          <a:r>
            <a:rPr lang="en-US" b="1" i="0" dirty="0"/>
            <a:t>Assess:</a:t>
          </a:r>
        </a:p>
      </dgm:t>
    </dgm:pt>
    <dgm:pt modelId="{E152FD68-E216-4D45-8BB6-C06513BDA11B}" type="parTrans" cxnId="{00D5B37A-4B8D-164F-87F9-95F767EE9031}">
      <dgm:prSet/>
      <dgm:spPr/>
      <dgm:t>
        <a:bodyPr/>
        <a:lstStyle/>
        <a:p>
          <a:endParaRPr lang="en-US"/>
        </a:p>
      </dgm:t>
    </dgm:pt>
    <dgm:pt modelId="{A8CA0304-F0C4-A140-A21D-031103B8EE70}" type="sibTrans" cxnId="{00D5B37A-4B8D-164F-87F9-95F767EE9031}">
      <dgm:prSet/>
      <dgm:spPr/>
      <dgm:t>
        <a:bodyPr/>
        <a:lstStyle/>
        <a:p>
          <a:endParaRPr lang="en-US"/>
        </a:p>
      </dgm:t>
    </dgm:pt>
    <dgm:pt modelId="{9D44C905-0FB0-F540-9896-0E3D4FF1D152}">
      <dgm:prSet phldrT="[Text]"/>
      <dgm:spPr/>
      <dgm:t>
        <a:bodyPr/>
        <a:lstStyle/>
        <a:p>
          <a:pPr rtl="0"/>
          <a:r>
            <a:rPr lang="en-US" b="0" i="0" dirty="0"/>
            <a:t>Can students identify a gap or opportunity to contribute to the conversation themselves?</a:t>
          </a:r>
        </a:p>
      </dgm:t>
    </dgm:pt>
    <dgm:pt modelId="{7DC1C862-DBFD-E04F-B5F0-A507F80EC58E}" type="parTrans" cxnId="{55B6C0B0-6A73-8D43-A05B-B4FC788D86C0}">
      <dgm:prSet/>
      <dgm:spPr/>
      <dgm:t>
        <a:bodyPr/>
        <a:lstStyle/>
        <a:p>
          <a:endParaRPr lang="en-US"/>
        </a:p>
      </dgm:t>
    </dgm:pt>
    <dgm:pt modelId="{B6C3A747-FB5C-9A41-851E-0204855F9427}" type="sibTrans" cxnId="{55B6C0B0-6A73-8D43-A05B-B4FC788D86C0}">
      <dgm:prSet/>
      <dgm:spPr/>
      <dgm:t>
        <a:bodyPr/>
        <a:lstStyle/>
        <a:p>
          <a:endParaRPr lang="en-US"/>
        </a:p>
      </dgm:t>
    </dgm:pt>
    <dgm:pt modelId="{20C1C1B7-BF4D-AF4F-85D5-E3B6BBF310A5}">
      <dgm:prSet phldrT="[Text]"/>
      <dgm:spPr/>
      <dgm:t>
        <a:bodyPr/>
        <a:lstStyle/>
        <a:p>
          <a:pPr rtl="0"/>
          <a:r>
            <a:rPr lang="en-US" b="0" i="0" dirty="0"/>
            <a:t>Do students recognize key individuals or organizations working on an issue?</a:t>
          </a:r>
        </a:p>
      </dgm:t>
    </dgm:pt>
    <dgm:pt modelId="{4150D68F-08F4-7245-9139-92CFAD364B8C}" type="parTrans" cxnId="{66F77E9C-0B36-D740-A31F-8D52E21E5027}">
      <dgm:prSet/>
      <dgm:spPr/>
      <dgm:t>
        <a:bodyPr/>
        <a:lstStyle/>
        <a:p>
          <a:endParaRPr lang="en-US"/>
        </a:p>
      </dgm:t>
    </dgm:pt>
    <dgm:pt modelId="{A1D97A34-EF54-0047-85CF-8E832019516C}" type="sibTrans" cxnId="{66F77E9C-0B36-D740-A31F-8D52E21E5027}">
      <dgm:prSet/>
      <dgm:spPr/>
      <dgm:t>
        <a:bodyPr/>
        <a:lstStyle/>
        <a:p>
          <a:endParaRPr lang="en-US"/>
        </a:p>
      </dgm:t>
    </dgm:pt>
    <dgm:pt modelId="{056C3757-2543-8F49-8304-B0402B9B3F74}">
      <dgm:prSet phldrT="[Text]"/>
      <dgm:spPr/>
      <dgm:t>
        <a:bodyPr/>
        <a:lstStyle/>
        <a:p>
          <a:pPr rtl="0"/>
          <a:r>
            <a:rPr lang="en-US" b="0" i="0" dirty="0"/>
            <a:t>Locate and present "conversation" such as a journal letter series or policy panel and discuss lack of scholarly consensus with class</a:t>
          </a:r>
        </a:p>
      </dgm:t>
    </dgm:pt>
    <dgm:pt modelId="{FC60E94C-8F6E-494D-8E55-7123510D0E63}" type="parTrans" cxnId="{C8370F78-3AF3-B640-894B-FFF0B349123D}">
      <dgm:prSet/>
      <dgm:spPr/>
      <dgm:t>
        <a:bodyPr/>
        <a:lstStyle/>
        <a:p>
          <a:endParaRPr lang="en-US"/>
        </a:p>
      </dgm:t>
    </dgm:pt>
    <dgm:pt modelId="{5C30A23E-6045-2E4C-9479-5E76FFA7427A}" type="sibTrans" cxnId="{C8370F78-3AF3-B640-894B-FFF0B349123D}">
      <dgm:prSet/>
      <dgm:spPr/>
      <dgm:t>
        <a:bodyPr/>
        <a:lstStyle/>
        <a:p>
          <a:endParaRPr lang="en-US"/>
        </a:p>
      </dgm:t>
    </dgm:pt>
    <dgm:pt modelId="{DC81D3B3-65FF-7943-9443-117653A24C59}">
      <dgm:prSet phldrT="[Text]"/>
      <dgm:spPr/>
      <dgm:t>
        <a:bodyPr/>
        <a:lstStyle/>
        <a:p>
          <a:pPr rtl="0"/>
          <a:r>
            <a:rPr lang="en-US" b="0" i="0" dirty="0"/>
            <a:t>Provide articles with overlapping citations and ask students to find common sources and themes</a:t>
          </a:r>
        </a:p>
      </dgm:t>
    </dgm:pt>
    <dgm:pt modelId="{E2DB4B9C-388A-D34D-BFBE-858183402D89}" type="parTrans" cxnId="{F8BAF554-591A-1146-B93E-BB504FCB8DE7}">
      <dgm:prSet/>
      <dgm:spPr/>
      <dgm:t>
        <a:bodyPr/>
        <a:lstStyle/>
        <a:p>
          <a:endParaRPr lang="en-US"/>
        </a:p>
      </dgm:t>
    </dgm:pt>
    <dgm:pt modelId="{333C64F7-45E7-9046-881E-AE9CDB82EE93}" type="sibTrans" cxnId="{F8BAF554-591A-1146-B93E-BB504FCB8DE7}">
      <dgm:prSet/>
      <dgm:spPr/>
      <dgm:t>
        <a:bodyPr/>
        <a:lstStyle/>
        <a:p>
          <a:endParaRPr lang="en-US"/>
        </a:p>
      </dgm:t>
    </dgm:pt>
    <dgm:pt modelId="{1DFE640A-8FE4-0246-AE8A-BA1909090A0D}">
      <dgm:prSet phldrT="[Text]"/>
      <dgm:spPr/>
      <dgm:t>
        <a:bodyPr/>
        <a:lstStyle/>
        <a:p>
          <a:pPr rtl="0"/>
          <a:r>
            <a:rPr lang="en-US" b="0" i="0" dirty="0"/>
            <a:t>Practice citation tracing backwards from references and forward from 'cited by' tool</a:t>
          </a:r>
        </a:p>
      </dgm:t>
    </dgm:pt>
    <dgm:pt modelId="{DF453516-344C-4240-AC92-0EDCCCD6D432}" type="parTrans" cxnId="{75DED87B-FBFA-3346-90A8-B66D8B248D7A}">
      <dgm:prSet/>
      <dgm:spPr/>
      <dgm:t>
        <a:bodyPr/>
        <a:lstStyle/>
        <a:p>
          <a:endParaRPr lang="en-US"/>
        </a:p>
      </dgm:t>
    </dgm:pt>
    <dgm:pt modelId="{CA2DC149-6BF4-8743-865B-56A4C6B09334}" type="sibTrans" cxnId="{75DED87B-FBFA-3346-90A8-B66D8B248D7A}">
      <dgm:prSet/>
      <dgm:spPr/>
      <dgm:t>
        <a:bodyPr/>
        <a:lstStyle/>
        <a:p>
          <a:endParaRPr lang="en-US"/>
        </a:p>
      </dgm:t>
    </dgm:pt>
    <dgm:pt modelId="{44C81744-524F-A445-A7F3-F354725FF296}">
      <dgm:prSet phldrT="[Text]"/>
      <dgm:spPr/>
      <dgm:t>
        <a:bodyPr/>
        <a:lstStyle/>
        <a:p>
          <a:pPr rtl="0"/>
          <a:r>
            <a:rPr lang="en-US" b="0" i="0" dirty="0"/>
            <a:t>Follow a topic via hashtags on social media and identify thought leaders</a:t>
          </a:r>
        </a:p>
      </dgm:t>
    </dgm:pt>
    <dgm:pt modelId="{79DB32ED-2889-2945-AD8E-D5D51D0ABA40}" type="parTrans" cxnId="{4F5B90EC-8C38-3547-8FAA-9CB356357B77}">
      <dgm:prSet/>
      <dgm:spPr/>
      <dgm:t>
        <a:bodyPr/>
        <a:lstStyle/>
        <a:p>
          <a:endParaRPr lang="en-US"/>
        </a:p>
      </dgm:t>
    </dgm:pt>
    <dgm:pt modelId="{9EA60932-3AA8-ED4F-9BEB-0C5E498BBC18}" type="sibTrans" cxnId="{4F5B90EC-8C38-3547-8FAA-9CB356357B77}">
      <dgm:prSet/>
      <dgm:spPr/>
      <dgm:t>
        <a:bodyPr/>
        <a:lstStyle/>
        <a:p>
          <a:endParaRPr lang="en-US"/>
        </a:p>
      </dgm:t>
    </dgm:pt>
    <dgm:pt modelId="{D8BBD242-03F9-2C4E-8A75-001A26F97502}">
      <dgm:prSet phldrT="[Text]"/>
      <dgm:spPr/>
      <dgm:t>
        <a:bodyPr/>
        <a:lstStyle/>
        <a:p>
          <a:pPr rtl="0"/>
          <a:endParaRPr lang="en-US" b="0" i="0" dirty="0"/>
        </a:p>
      </dgm:t>
    </dgm:pt>
    <dgm:pt modelId="{DBE6F470-33FC-0945-B820-064545F6879C}" type="parTrans" cxnId="{97468013-020C-584B-BCC5-F3DB7BD212BE}">
      <dgm:prSet/>
      <dgm:spPr/>
      <dgm:t>
        <a:bodyPr/>
        <a:lstStyle/>
        <a:p>
          <a:endParaRPr lang="en-US"/>
        </a:p>
      </dgm:t>
    </dgm:pt>
    <dgm:pt modelId="{250950DD-87C8-AD48-B367-5BBCCE3F56FB}" type="sibTrans" cxnId="{97468013-020C-584B-BCC5-F3DB7BD212BE}">
      <dgm:prSet/>
      <dgm:spPr/>
      <dgm:t>
        <a:bodyPr/>
        <a:lstStyle/>
        <a:p>
          <a:endParaRPr lang="en-US"/>
        </a:p>
      </dgm:t>
    </dgm:pt>
    <dgm:pt modelId="{6AE9C19B-FE03-D649-BAAF-F6193AC5AED2}">
      <dgm:prSet phldrT="[Text]"/>
      <dgm:spPr/>
      <dgm:t>
        <a:bodyPr/>
        <a:lstStyle/>
        <a:p>
          <a:pPr rtl="0"/>
          <a:endParaRPr lang="en-US" b="0" i="0" dirty="0"/>
        </a:p>
      </dgm:t>
    </dgm:pt>
    <dgm:pt modelId="{C544A319-C6A6-EB4B-8CEE-2315B05F426E}" type="parTrans" cxnId="{5D97D5D1-6128-1348-A981-F203258DC19C}">
      <dgm:prSet/>
      <dgm:spPr/>
      <dgm:t>
        <a:bodyPr/>
        <a:lstStyle/>
        <a:p>
          <a:endParaRPr lang="en-US"/>
        </a:p>
      </dgm:t>
    </dgm:pt>
    <dgm:pt modelId="{79E9E289-810C-AA4F-9DCD-08CE904816BF}" type="sibTrans" cxnId="{5D97D5D1-6128-1348-A981-F203258DC19C}">
      <dgm:prSet/>
      <dgm:spPr/>
      <dgm:t>
        <a:bodyPr/>
        <a:lstStyle/>
        <a:p>
          <a:endParaRPr lang="en-US"/>
        </a:p>
      </dgm:t>
    </dgm:pt>
    <dgm:pt modelId="{E7352A04-EC4E-674E-ABEE-7DE07B8C4A98}">
      <dgm:prSet phldrT="[Text]"/>
      <dgm:spPr/>
      <dgm:t>
        <a:bodyPr/>
        <a:lstStyle/>
        <a:p>
          <a:pPr rtl="0"/>
          <a:endParaRPr lang="en-US" b="0" i="0" dirty="0"/>
        </a:p>
      </dgm:t>
    </dgm:pt>
    <dgm:pt modelId="{2B59F19B-04D2-3E43-933E-D4C7DB822DA2}" type="parTrans" cxnId="{DC808859-D623-0143-B7F1-0095A3E720E0}">
      <dgm:prSet/>
      <dgm:spPr/>
      <dgm:t>
        <a:bodyPr/>
        <a:lstStyle/>
        <a:p>
          <a:endParaRPr lang="en-US"/>
        </a:p>
      </dgm:t>
    </dgm:pt>
    <dgm:pt modelId="{7B9643D2-B61C-0F43-A84B-F7A1C9622F6F}" type="sibTrans" cxnId="{DC808859-D623-0143-B7F1-0095A3E720E0}">
      <dgm:prSet/>
      <dgm:spPr/>
      <dgm:t>
        <a:bodyPr/>
        <a:lstStyle/>
        <a:p>
          <a:endParaRPr lang="en-US"/>
        </a:p>
      </dgm:t>
    </dgm:pt>
    <dgm:pt modelId="{8191FE5A-00A0-424B-A054-C0F13C5AEE65}" type="pres">
      <dgm:prSet presAssocID="{F4C6530C-3AE9-9243-9EB6-9A2FBD489CAD}" presName="diagram" presStyleCnt="0">
        <dgm:presLayoutVars>
          <dgm:dir/>
          <dgm:resizeHandles val="exact"/>
        </dgm:presLayoutVars>
      </dgm:prSet>
      <dgm:spPr/>
      <dgm:t>
        <a:bodyPr/>
        <a:lstStyle/>
        <a:p>
          <a:endParaRPr lang="en-US"/>
        </a:p>
      </dgm:t>
    </dgm:pt>
    <dgm:pt modelId="{E96F828A-EBD6-AA44-A87D-9B8B41E2A357}" type="pres">
      <dgm:prSet presAssocID="{B5AF29C0-7F28-164B-87D6-4B5CD8C0C84B}" presName="node" presStyleLbl="node1" presStyleIdx="0" presStyleCnt="3" custScaleX="103821">
        <dgm:presLayoutVars>
          <dgm:bulletEnabled val="1"/>
        </dgm:presLayoutVars>
      </dgm:prSet>
      <dgm:spPr/>
      <dgm:t>
        <a:bodyPr/>
        <a:lstStyle/>
        <a:p>
          <a:endParaRPr lang="en-US"/>
        </a:p>
      </dgm:t>
    </dgm:pt>
    <dgm:pt modelId="{47B444AB-7873-764F-AF01-736D45A58805}" type="pres">
      <dgm:prSet presAssocID="{2A85D8C8-5135-2A46-9243-91B4E80A1D89}" presName="sibTrans" presStyleCnt="0"/>
      <dgm:spPr/>
    </dgm:pt>
    <dgm:pt modelId="{9A7A00EA-A687-784C-ACA6-CBBC66120BAB}" type="pres">
      <dgm:prSet presAssocID="{47B07543-0164-4848-B8CD-DF02A196C089}" presName="node" presStyleLbl="node1" presStyleIdx="1" presStyleCnt="3">
        <dgm:presLayoutVars>
          <dgm:bulletEnabled val="1"/>
        </dgm:presLayoutVars>
      </dgm:prSet>
      <dgm:spPr/>
      <dgm:t>
        <a:bodyPr/>
        <a:lstStyle/>
        <a:p>
          <a:endParaRPr lang="en-US"/>
        </a:p>
      </dgm:t>
    </dgm:pt>
    <dgm:pt modelId="{72DCFB08-66E9-0D4B-8D90-A6D13E41C84B}" type="pres">
      <dgm:prSet presAssocID="{8E617CEC-E87E-4442-A962-A88B76E17F14}" presName="sibTrans" presStyleCnt="0"/>
      <dgm:spPr/>
    </dgm:pt>
    <dgm:pt modelId="{5AE3B0EE-8BDE-374D-82CB-5292748AB571}" type="pres">
      <dgm:prSet presAssocID="{C1ED266A-4649-904F-8CC8-8755B124BCD5}" presName="node" presStyleLbl="node1" presStyleIdx="2" presStyleCnt="3">
        <dgm:presLayoutVars>
          <dgm:bulletEnabled val="1"/>
        </dgm:presLayoutVars>
      </dgm:prSet>
      <dgm:spPr/>
      <dgm:t>
        <a:bodyPr/>
        <a:lstStyle/>
        <a:p>
          <a:endParaRPr lang="en-US"/>
        </a:p>
      </dgm:t>
    </dgm:pt>
  </dgm:ptLst>
  <dgm:cxnLst>
    <dgm:cxn modelId="{C8370F78-3AF3-B640-894B-FFF0B349123D}" srcId="{B5AF29C0-7F28-164B-87D6-4B5CD8C0C84B}" destId="{056C3757-2543-8F49-8304-B0402B9B3F74}" srcOrd="0" destOrd="0" parTransId="{FC60E94C-8F6E-494D-8E55-7123510D0E63}" sibTransId="{5C30A23E-6045-2E4C-9479-5E76FFA7427A}"/>
    <dgm:cxn modelId="{E3CC7C82-5002-9A42-8882-B83B82DAEF0B}" type="presOf" srcId="{E7352A04-EC4E-674E-ABEE-7DE07B8C4A98}" destId="{5AE3B0EE-8BDE-374D-82CB-5292748AB571}" srcOrd="0" destOrd="2" presId="urn:microsoft.com/office/officeart/2005/8/layout/default"/>
    <dgm:cxn modelId="{0D04C6B8-07BA-4147-8705-3C43FF8159CE}" type="presOf" srcId="{F4C6530C-3AE9-9243-9EB6-9A2FBD489CAD}" destId="{8191FE5A-00A0-424B-A054-C0F13C5AEE65}" srcOrd="0" destOrd="0" presId="urn:microsoft.com/office/officeart/2005/8/layout/default"/>
    <dgm:cxn modelId="{D5EDE25F-A33B-0946-A63A-CA4D2F0771E6}" type="presOf" srcId="{6AE9C19B-FE03-D649-BAAF-F6193AC5AED2}" destId="{9A7A00EA-A687-784C-ACA6-CBBC66120BAB}" srcOrd="0" destOrd="2" presId="urn:microsoft.com/office/officeart/2005/8/layout/default"/>
    <dgm:cxn modelId="{309C21AF-1367-AD43-9257-4B3F5B481EA7}" srcId="{F4C6530C-3AE9-9243-9EB6-9A2FBD489CAD}" destId="{47B07543-0164-4848-B8CD-DF02A196C089}" srcOrd="1" destOrd="0" parTransId="{B38E659E-CFF6-3B43-8721-5D06B5ECF700}" sibTransId="{8E617CEC-E87E-4442-A962-A88B76E17F14}"/>
    <dgm:cxn modelId="{363C6D9D-21EB-8846-991A-2465C738FB46}" type="presOf" srcId="{44C81744-524F-A445-A7F3-F354725FF296}" destId="{E96F828A-EBD6-AA44-A87D-9B8B41E2A357}" srcOrd="0" destOrd="3" presId="urn:microsoft.com/office/officeart/2005/8/layout/default"/>
    <dgm:cxn modelId="{5B88F349-F7BF-194E-8794-ED79152CFE73}" type="presOf" srcId="{056C3757-2543-8F49-8304-B0402B9B3F74}" destId="{E96F828A-EBD6-AA44-A87D-9B8B41E2A357}" srcOrd="0" destOrd="1" presId="urn:microsoft.com/office/officeart/2005/8/layout/default"/>
    <dgm:cxn modelId="{977F7278-B560-084C-B246-E4FD5669134C}" type="presOf" srcId="{C1ED266A-4649-904F-8CC8-8755B124BCD5}" destId="{5AE3B0EE-8BDE-374D-82CB-5292748AB571}" srcOrd="0" destOrd="0" presId="urn:microsoft.com/office/officeart/2005/8/layout/default"/>
    <dgm:cxn modelId="{55B6C0B0-6A73-8D43-A05B-B4FC788D86C0}" srcId="{C1ED266A-4649-904F-8CC8-8755B124BCD5}" destId="{9D44C905-0FB0-F540-9896-0E3D4FF1D152}" srcOrd="2" destOrd="0" parTransId="{7DC1C862-DBFD-E04F-B5F0-A507F80EC58E}" sibTransId="{B6C3A747-FB5C-9A41-851E-0204855F9427}"/>
    <dgm:cxn modelId="{00D5B37A-4B8D-164F-87F9-95F767EE9031}" srcId="{F4C6530C-3AE9-9243-9EB6-9A2FBD489CAD}" destId="{C1ED266A-4649-904F-8CC8-8755B124BCD5}" srcOrd="2" destOrd="0" parTransId="{E152FD68-E216-4D45-8BB6-C06513BDA11B}" sibTransId="{A8CA0304-F0C4-A140-A21D-031103B8EE70}"/>
    <dgm:cxn modelId="{AF69D456-B921-8E47-BA50-DA9CC21C96FF}" srcId="{F4C6530C-3AE9-9243-9EB6-9A2FBD489CAD}" destId="{B5AF29C0-7F28-164B-87D6-4B5CD8C0C84B}" srcOrd="0" destOrd="0" parTransId="{D7E1FCD0-F21E-3348-A508-FD8B2B83DAFC}" sibTransId="{2A85D8C8-5135-2A46-9243-91B4E80A1D89}"/>
    <dgm:cxn modelId="{A2C10D89-3990-C145-A317-AFEBAFEB7A12}" type="presOf" srcId="{20C1C1B7-BF4D-AF4F-85D5-E3B6BBF310A5}" destId="{5AE3B0EE-8BDE-374D-82CB-5292748AB571}" srcOrd="0" destOrd="1" presId="urn:microsoft.com/office/officeart/2005/8/layout/default"/>
    <dgm:cxn modelId="{BE9DAA06-D62D-F047-AC3A-8A911119E339}" type="presOf" srcId="{47B07543-0164-4848-B8CD-DF02A196C089}" destId="{9A7A00EA-A687-784C-ACA6-CBBC66120BAB}" srcOrd="0" destOrd="0" presId="urn:microsoft.com/office/officeart/2005/8/layout/default"/>
    <dgm:cxn modelId="{4F5B90EC-8C38-3547-8FAA-9CB356357B77}" srcId="{B5AF29C0-7F28-164B-87D6-4B5CD8C0C84B}" destId="{44C81744-524F-A445-A7F3-F354725FF296}" srcOrd="2" destOrd="0" parTransId="{79DB32ED-2889-2945-AD8E-D5D51D0ABA40}" sibTransId="{9EA60932-3AA8-ED4F-9BEB-0C5E498BBC18}"/>
    <dgm:cxn modelId="{75DED87B-FBFA-3346-90A8-B66D8B248D7A}" srcId="{47B07543-0164-4848-B8CD-DF02A196C089}" destId="{1DFE640A-8FE4-0246-AE8A-BA1909090A0D}" srcOrd="2" destOrd="0" parTransId="{DF453516-344C-4240-AC92-0EDCCCD6D432}" sibTransId="{CA2DC149-6BF4-8743-865B-56A4C6B09334}"/>
    <dgm:cxn modelId="{296D40DE-829F-C04B-949B-190812B9C2AF}" type="presOf" srcId="{DC81D3B3-65FF-7943-9443-117653A24C59}" destId="{9A7A00EA-A687-784C-ACA6-CBBC66120BAB}" srcOrd="0" destOrd="1" presId="urn:microsoft.com/office/officeart/2005/8/layout/default"/>
    <dgm:cxn modelId="{5D97D5D1-6128-1348-A981-F203258DC19C}" srcId="{47B07543-0164-4848-B8CD-DF02A196C089}" destId="{6AE9C19B-FE03-D649-BAAF-F6193AC5AED2}" srcOrd="1" destOrd="0" parTransId="{C544A319-C6A6-EB4B-8CEE-2315B05F426E}" sibTransId="{79E9E289-810C-AA4F-9DCD-08CE904816BF}"/>
    <dgm:cxn modelId="{F8BAF554-591A-1146-B93E-BB504FCB8DE7}" srcId="{47B07543-0164-4848-B8CD-DF02A196C089}" destId="{DC81D3B3-65FF-7943-9443-117653A24C59}" srcOrd="0" destOrd="0" parTransId="{E2DB4B9C-388A-D34D-BFBE-858183402D89}" sibTransId="{333C64F7-45E7-9046-881E-AE9CDB82EE93}"/>
    <dgm:cxn modelId="{DC808859-D623-0143-B7F1-0095A3E720E0}" srcId="{C1ED266A-4649-904F-8CC8-8755B124BCD5}" destId="{E7352A04-EC4E-674E-ABEE-7DE07B8C4A98}" srcOrd="1" destOrd="0" parTransId="{2B59F19B-04D2-3E43-933E-D4C7DB822DA2}" sibTransId="{7B9643D2-B61C-0F43-A84B-F7A1C9622F6F}"/>
    <dgm:cxn modelId="{7352A7B8-868C-DC4B-A73A-E4EEDF2A3912}" type="presOf" srcId="{D8BBD242-03F9-2C4E-8A75-001A26F97502}" destId="{E96F828A-EBD6-AA44-A87D-9B8B41E2A357}" srcOrd="0" destOrd="2" presId="urn:microsoft.com/office/officeart/2005/8/layout/default"/>
    <dgm:cxn modelId="{66F77E9C-0B36-D740-A31F-8D52E21E5027}" srcId="{C1ED266A-4649-904F-8CC8-8755B124BCD5}" destId="{20C1C1B7-BF4D-AF4F-85D5-E3B6BBF310A5}" srcOrd="0" destOrd="0" parTransId="{4150D68F-08F4-7245-9139-92CFAD364B8C}" sibTransId="{A1D97A34-EF54-0047-85CF-8E832019516C}"/>
    <dgm:cxn modelId="{3A32BFCF-7004-424B-A1EC-796826D2EE73}" type="presOf" srcId="{B5AF29C0-7F28-164B-87D6-4B5CD8C0C84B}" destId="{E96F828A-EBD6-AA44-A87D-9B8B41E2A357}" srcOrd="0" destOrd="0" presId="urn:microsoft.com/office/officeart/2005/8/layout/default"/>
    <dgm:cxn modelId="{B26B5EBB-94E1-6D40-9D32-C4E9BDAEBF5B}" type="presOf" srcId="{9D44C905-0FB0-F540-9896-0E3D4FF1D152}" destId="{5AE3B0EE-8BDE-374D-82CB-5292748AB571}" srcOrd="0" destOrd="3" presId="urn:microsoft.com/office/officeart/2005/8/layout/default"/>
    <dgm:cxn modelId="{588EF43A-5CAE-5D4C-9444-306B568B0623}" type="presOf" srcId="{1DFE640A-8FE4-0246-AE8A-BA1909090A0D}" destId="{9A7A00EA-A687-784C-ACA6-CBBC66120BAB}" srcOrd="0" destOrd="3" presId="urn:microsoft.com/office/officeart/2005/8/layout/default"/>
    <dgm:cxn modelId="{97468013-020C-584B-BCC5-F3DB7BD212BE}" srcId="{B5AF29C0-7F28-164B-87D6-4B5CD8C0C84B}" destId="{D8BBD242-03F9-2C4E-8A75-001A26F97502}" srcOrd="1" destOrd="0" parTransId="{DBE6F470-33FC-0945-B820-064545F6879C}" sibTransId="{250950DD-87C8-AD48-B367-5BBCCE3F56FB}"/>
    <dgm:cxn modelId="{94C66326-6A87-A945-A478-492EBB358826}" type="presParOf" srcId="{8191FE5A-00A0-424B-A054-C0F13C5AEE65}" destId="{E96F828A-EBD6-AA44-A87D-9B8B41E2A357}" srcOrd="0" destOrd="0" presId="urn:microsoft.com/office/officeart/2005/8/layout/default"/>
    <dgm:cxn modelId="{7DAC04F4-3DA2-9E41-97A6-D8E637B3D0D4}" type="presParOf" srcId="{8191FE5A-00A0-424B-A054-C0F13C5AEE65}" destId="{47B444AB-7873-764F-AF01-736D45A58805}" srcOrd="1" destOrd="0" presId="urn:microsoft.com/office/officeart/2005/8/layout/default"/>
    <dgm:cxn modelId="{9984BBAF-3DE4-374B-A88C-522C5CBAF69D}" type="presParOf" srcId="{8191FE5A-00A0-424B-A054-C0F13C5AEE65}" destId="{9A7A00EA-A687-784C-ACA6-CBBC66120BAB}" srcOrd="2" destOrd="0" presId="urn:microsoft.com/office/officeart/2005/8/layout/default"/>
    <dgm:cxn modelId="{E73E6C21-980F-7C40-8B8D-25DA6AB6CE84}" type="presParOf" srcId="{8191FE5A-00A0-424B-A054-C0F13C5AEE65}" destId="{72DCFB08-66E9-0D4B-8D90-A6D13E41C84B}" srcOrd="3" destOrd="0" presId="urn:microsoft.com/office/officeart/2005/8/layout/default"/>
    <dgm:cxn modelId="{585818D6-A6A8-A941-B6E0-EF4DB0BB3A6E}" type="presParOf" srcId="{8191FE5A-00A0-424B-A054-C0F13C5AEE65}" destId="{5AE3B0EE-8BDE-374D-82CB-5292748AB571}"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52B6B196-C909-7448-A280-E06D8968F50E}" type="doc">
      <dgm:prSet loTypeId="urn:microsoft.com/office/officeart/2005/8/layout/default" loCatId="" qsTypeId="urn:microsoft.com/office/officeart/2005/8/quickstyle/simple5" qsCatId="simple" csTypeId="urn:microsoft.com/office/officeart/2005/8/colors/colorful1" csCatId="colorful" phldr="1"/>
      <dgm:spPr/>
      <dgm:t>
        <a:bodyPr/>
        <a:lstStyle/>
        <a:p>
          <a:endParaRPr lang="en-US"/>
        </a:p>
      </dgm:t>
    </dgm:pt>
    <dgm:pt modelId="{CF72B5E9-BC67-044A-AD86-C1E8A2914536}">
      <dgm:prSet phldrT="[Text]"/>
      <dgm:spPr/>
      <dgm:t>
        <a:bodyPr/>
        <a:lstStyle/>
        <a:p>
          <a:pPr rtl="0"/>
          <a:r>
            <a:rPr lang="en-US" dirty="0"/>
            <a:t>Authority is Constructed and Contextual</a:t>
          </a:r>
        </a:p>
      </dgm:t>
    </dgm:pt>
    <dgm:pt modelId="{B56DB2EB-F99E-E94E-9E3C-EE68D34CC0A5}" type="parTrans" cxnId="{4756ED08-171C-5E4B-90AF-DA20DD943999}">
      <dgm:prSet/>
      <dgm:spPr/>
      <dgm:t>
        <a:bodyPr/>
        <a:lstStyle/>
        <a:p>
          <a:endParaRPr lang="en-US"/>
        </a:p>
      </dgm:t>
    </dgm:pt>
    <dgm:pt modelId="{BDD3700D-EC72-CA4E-8ECE-8169EE784B17}" type="sibTrans" cxnId="{4756ED08-171C-5E4B-90AF-DA20DD943999}">
      <dgm:prSet/>
      <dgm:spPr/>
      <dgm:t>
        <a:bodyPr/>
        <a:lstStyle/>
        <a:p>
          <a:endParaRPr lang="en-US"/>
        </a:p>
      </dgm:t>
    </dgm:pt>
    <dgm:pt modelId="{71A6DE6A-1489-4B4A-8D21-F0A3E76F6DD0}">
      <dgm:prSet phldrT="[Text]"/>
      <dgm:spPr/>
      <dgm:t>
        <a:bodyPr/>
        <a:lstStyle/>
        <a:p>
          <a:r>
            <a:rPr lang="en-US" dirty="0"/>
            <a:t>Research as Inquiry</a:t>
          </a:r>
        </a:p>
      </dgm:t>
    </dgm:pt>
    <dgm:pt modelId="{BBA305D4-8166-614E-BB51-A52229306491}" type="parTrans" cxnId="{9391EF36-8ADE-E444-831A-B1CA003B9E85}">
      <dgm:prSet/>
      <dgm:spPr/>
      <dgm:t>
        <a:bodyPr/>
        <a:lstStyle/>
        <a:p>
          <a:endParaRPr lang="en-US"/>
        </a:p>
      </dgm:t>
    </dgm:pt>
    <dgm:pt modelId="{7426CC71-54A6-764D-A287-60EED5EDBE03}" type="sibTrans" cxnId="{9391EF36-8ADE-E444-831A-B1CA003B9E85}">
      <dgm:prSet/>
      <dgm:spPr/>
      <dgm:t>
        <a:bodyPr/>
        <a:lstStyle/>
        <a:p>
          <a:endParaRPr lang="en-US"/>
        </a:p>
      </dgm:t>
    </dgm:pt>
    <dgm:pt modelId="{CC35B3B9-9146-FE4C-BFE9-291E3EFA918D}">
      <dgm:prSet phldrT="[Text]"/>
      <dgm:spPr>
        <a:gradFill rotWithShape="0">
          <a:gsLst>
            <a:gs pos="0">
              <a:schemeClr val="accent1"/>
            </a:gs>
            <a:gs pos="71000">
              <a:schemeClr val="accent1"/>
            </a:gs>
            <a:gs pos="100000">
              <a:schemeClr val="accent1"/>
            </a:gs>
          </a:gsLst>
        </a:gradFill>
      </dgm:spPr>
      <dgm:t>
        <a:bodyPr/>
        <a:lstStyle/>
        <a:p>
          <a:r>
            <a:rPr lang="en-US" dirty="0"/>
            <a:t>Scholarship as a Conversation</a:t>
          </a:r>
        </a:p>
      </dgm:t>
    </dgm:pt>
    <dgm:pt modelId="{BE40BD00-382E-3C4E-A8A9-08F6C7FD6F40}" type="parTrans" cxnId="{78D408ED-5F45-9042-B5E9-DF84CBE14B43}">
      <dgm:prSet/>
      <dgm:spPr/>
      <dgm:t>
        <a:bodyPr/>
        <a:lstStyle/>
        <a:p>
          <a:endParaRPr lang="en-US"/>
        </a:p>
      </dgm:t>
    </dgm:pt>
    <dgm:pt modelId="{2E00D1C5-13B0-8249-AD12-FE77620F553E}" type="sibTrans" cxnId="{78D408ED-5F45-9042-B5E9-DF84CBE14B43}">
      <dgm:prSet/>
      <dgm:spPr/>
      <dgm:t>
        <a:bodyPr/>
        <a:lstStyle/>
        <a:p>
          <a:endParaRPr lang="en-US"/>
        </a:p>
      </dgm:t>
    </dgm:pt>
    <dgm:pt modelId="{46AF6422-2A41-8E41-B33F-9A4D5AEB7A62}">
      <dgm:prSet phldrT="[Text]"/>
      <dgm:spPr/>
      <dgm:t>
        <a:bodyPr/>
        <a:lstStyle/>
        <a:p>
          <a:r>
            <a:rPr lang="en-US" dirty="0"/>
            <a:t>Information Has Value</a:t>
          </a:r>
        </a:p>
      </dgm:t>
    </dgm:pt>
    <dgm:pt modelId="{63370659-B3F3-A940-8FB4-4AD0CBC3E5B6}" type="parTrans" cxnId="{A3EF68B7-29AE-B947-B925-8294B236FA9D}">
      <dgm:prSet/>
      <dgm:spPr/>
      <dgm:t>
        <a:bodyPr/>
        <a:lstStyle/>
        <a:p>
          <a:endParaRPr lang="en-US"/>
        </a:p>
      </dgm:t>
    </dgm:pt>
    <dgm:pt modelId="{680A05FF-9E60-F049-B5AC-7B21FA994794}" type="sibTrans" cxnId="{A3EF68B7-29AE-B947-B925-8294B236FA9D}">
      <dgm:prSet/>
      <dgm:spPr/>
      <dgm:t>
        <a:bodyPr/>
        <a:lstStyle/>
        <a:p>
          <a:endParaRPr lang="en-US"/>
        </a:p>
      </dgm:t>
    </dgm:pt>
    <dgm:pt modelId="{31386FA4-BD16-E348-8BC2-6367E73B6413}">
      <dgm:prSet phldrT="[Text]"/>
      <dgm:spPr/>
      <dgm:t>
        <a:bodyPr/>
        <a:lstStyle/>
        <a:p>
          <a:r>
            <a:rPr lang="en-US" dirty="0"/>
            <a:t>Searching as Strategic Exploration</a:t>
          </a:r>
        </a:p>
      </dgm:t>
    </dgm:pt>
    <dgm:pt modelId="{E7FE2D70-BD77-4A4F-BE26-EC0F4D2C4C1C}" type="parTrans" cxnId="{1B68D39C-8A25-3B41-AE28-8F69781DEDFD}">
      <dgm:prSet/>
      <dgm:spPr/>
      <dgm:t>
        <a:bodyPr/>
        <a:lstStyle/>
        <a:p>
          <a:endParaRPr lang="en-US"/>
        </a:p>
      </dgm:t>
    </dgm:pt>
    <dgm:pt modelId="{78729405-50BF-F045-84BE-A2E58108715C}" type="sibTrans" cxnId="{1B68D39C-8A25-3B41-AE28-8F69781DEDFD}">
      <dgm:prSet/>
      <dgm:spPr/>
      <dgm:t>
        <a:bodyPr/>
        <a:lstStyle/>
        <a:p>
          <a:endParaRPr lang="en-US"/>
        </a:p>
      </dgm:t>
    </dgm:pt>
    <dgm:pt modelId="{924CEEAB-3A70-534A-BF11-E8EBA92193FE}">
      <dgm:prSet phldrT="[Text]"/>
      <dgm:spPr/>
      <dgm:t>
        <a:bodyPr/>
        <a:lstStyle/>
        <a:p>
          <a:pPr rtl="0"/>
          <a:r>
            <a:rPr lang="en-US" dirty="0"/>
            <a:t>Information Creation as a Process</a:t>
          </a:r>
        </a:p>
      </dgm:t>
    </dgm:pt>
    <dgm:pt modelId="{D3554ED2-694D-C848-9AF7-A14BD02652D4}" type="parTrans" cxnId="{993CCBE3-A31C-DB4F-A0B3-631EC38DAFDB}">
      <dgm:prSet/>
      <dgm:spPr/>
      <dgm:t>
        <a:bodyPr/>
        <a:lstStyle/>
        <a:p>
          <a:endParaRPr lang="en-US"/>
        </a:p>
      </dgm:t>
    </dgm:pt>
    <dgm:pt modelId="{EE84FB7E-DF0E-A044-80C6-F2C167CBCB37}" type="sibTrans" cxnId="{993CCBE3-A31C-DB4F-A0B3-631EC38DAFDB}">
      <dgm:prSet/>
      <dgm:spPr/>
      <dgm:t>
        <a:bodyPr/>
        <a:lstStyle/>
        <a:p>
          <a:endParaRPr lang="en-US"/>
        </a:p>
      </dgm:t>
    </dgm:pt>
    <dgm:pt modelId="{22ADDFEA-99EC-9D45-AA22-416B40137E8B}" type="pres">
      <dgm:prSet presAssocID="{52B6B196-C909-7448-A280-E06D8968F50E}" presName="diagram" presStyleCnt="0">
        <dgm:presLayoutVars>
          <dgm:dir/>
          <dgm:resizeHandles val="exact"/>
        </dgm:presLayoutVars>
      </dgm:prSet>
      <dgm:spPr/>
      <dgm:t>
        <a:bodyPr/>
        <a:lstStyle/>
        <a:p>
          <a:endParaRPr lang="en-US"/>
        </a:p>
      </dgm:t>
    </dgm:pt>
    <dgm:pt modelId="{4D8B302E-29F3-7D4D-BBAE-94DBD3D36A66}" type="pres">
      <dgm:prSet presAssocID="{CF72B5E9-BC67-044A-AD86-C1E8A2914536}" presName="node" presStyleLbl="node1" presStyleIdx="0" presStyleCnt="6">
        <dgm:presLayoutVars>
          <dgm:bulletEnabled val="1"/>
        </dgm:presLayoutVars>
      </dgm:prSet>
      <dgm:spPr/>
      <dgm:t>
        <a:bodyPr/>
        <a:lstStyle/>
        <a:p>
          <a:endParaRPr lang="en-US"/>
        </a:p>
      </dgm:t>
    </dgm:pt>
    <dgm:pt modelId="{5E520A55-0C2E-0442-AADC-1F115DC154EE}" type="pres">
      <dgm:prSet presAssocID="{BDD3700D-EC72-CA4E-8ECE-8169EE784B17}" presName="sibTrans" presStyleCnt="0"/>
      <dgm:spPr/>
    </dgm:pt>
    <dgm:pt modelId="{B242BA02-DDFE-2C40-B08A-0C190CEA722F}" type="pres">
      <dgm:prSet presAssocID="{924CEEAB-3A70-534A-BF11-E8EBA92193FE}" presName="node" presStyleLbl="node1" presStyleIdx="1" presStyleCnt="6">
        <dgm:presLayoutVars>
          <dgm:bulletEnabled val="1"/>
        </dgm:presLayoutVars>
      </dgm:prSet>
      <dgm:spPr/>
      <dgm:t>
        <a:bodyPr/>
        <a:lstStyle/>
        <a:p>
          <a:endParaRPr lang="en-US"/>
        </a:p>
      </dgm:t>
    </dgm:pt>
    <dgm:pt modelId="{9A512232-C972-B64D-AC33-7E23572A37DC}" type="pres">
      <dgm:prSet presAssocID="{EE84FB7E-DF0E-A044-80C6-F2C167CBCB37}" presName="sibTrans" presStyleCnt="0"/>
      <dgm:spPr/>
    </dgm:pt>
    <dgm:pt modelId="{964DC114-AB9D-5544-8670-FC3F954A2B1F}" type="pres">
      <dgm:prSet presAssocID="{71A6DE6A-1489-4B4A-8D21-F0A3E76F6DD0}" presName="node" presStyleLbl="node1" presStyleIdx="2" presStyleCnt="6">
        <dgm:presLayoutVars>
          <dgm:bulletEnabled val="1"/>
        </dgm:presLayoutVars>
      </dgm:prSet>
      <dgm:spPr/>
      <dgm:t>
        <a:bodyPr/>
        <a:lstStyle/>
        <a:p>
          <a:endParaRPr lang="en-US"/>
        </a:p>
      </dgm:t>
    </dgm:pt>
    <dgm:pt modelId="{602B7288-EDDB-EB4C-B26B-EA5EF3819F5E}" type="pres">
      <dgm:prSet presAssocID="{7426CC71-54A6-764D-A287-60EED5EDBE03}" presName="sibTrans" presStyleCnt="0"/>
      <dgm:spPr/>
    </dgm:pt>
    <dgm:pt modelId="{8561AD16-9AC0-9E4A-A99C-09F69B80FA6B}" type="pres">
      <dgm:prSet presAssocID="{31386FA4-BD16-E348-8BC2-6367E73B6413}" presName="node" presStyleLbl="node1" presStyleIdx="3" presStyleCnt="6">
        <dgm:presLayoutVars>
          <dgm:bulletEnabled val="1"/>
        </dgm:presLayoutVars>
      </dgm:prSet>
      <dgm:spPr/>
      <dgm:t>
        <a:bodyPr/>
        <a:lstStyle/>
        <a:p>
          <a:endParaRPr lang="en-US"/>
        </a:p>
      </dgm:t>
    </dgm:pt>
    <dgm:pt modelId="{A188B149-DB18-C743-A7BA-0A1F0BDFFEF4}" type="pres">
      <dgm:prSet presAssocID="{78729405-50BF-F045-84BE-A2E58108715C}" presName="sibTrans" presStyleCnt="0"/>
      <dgm:spPr/>
    </dgm:pt>
    <dgm:pt modelId="{7A27B372-F63C-B44C-B012-11D8A78DDCC8}" type="pres">
      <dgm:prSet presAssocID="{46AF6422-2A41-8E41-B33F-9A4D5AEB7A62}" presName="node" presStyleLbl="node1" presStyleIdx="4" presStyleCnt="6">
        <dgm:presLayoutVars>
          <dgm:bulletEnabled val="1"/>
        </dgm:presLayoutVars>
      </dgm:prSet>
      <dgm:spPr/>
      <dgm:t>
        <a:bodyPr/>
        <a:lstStyle/>
        <a:p>
          <a:endParaRPr lang="en-US"/>
        </a:p>
      </dgm:t>
    </dgm:pt>
    <dgm:pt modelId="{74C3AFEC-D691-924D-A020-D146B9B6B226}" type="pres">
      <dgm:prSet presAssocID="{680A05FF-9E60-F049-B5AC-7B21FA994794}" presName="sibTrans" presStyleCnt="0"/>
      <dgm:spPr/>
    </dgm:pt>
    <dgm:pt modelId="{BE14BD07-00EF-D84B-8FD3-30051AB4FA24}" type="pres">
      <dgm:prSet presAssocID="{CC35B3B9-9146-FE4C-BFE9-291E3EFA918D}" presName="node" presStyleLbl="node1" presStyleIdx="5" presStyleCnt="6">
        <dgm:presLayoutVars>
          <dgm:bulletEnabled val="1"/>
        </dgm:presLayoutVars>
      </dgm:prSet>
      <dgm:spPr/>
      <dgm:t>
        <a:bodyPr/>
        <a:lstStyle/>
        <a:p>
          <a:endParaRPr lang="en-US"/>
        </a:p>
      </dgm:t>
    </dgm:pt>
  </dgm:ptLst>
  <dgm:cxnLst>
    <dgm:cxn modelId="{E41F5ED5-7FDB-B44C-A02B-FA13A42C78C5}" type="presOf" srcId="{71A6DE6A-1489-4B4A-8D21-F0A3E76F6DD0}" destId="{964DC114-AB9D-5544-8670-FC3F954A2B1F}" srcOrd="0" destOrd="0" presId="urn:microsoft.com/office/officeart/2005/8/layout/default"/>
    <dgm:cxn modelId="{0C132AEE-7F5E-7042-9BE1-D04DA650FCE7}" type="presOf" srcId="{31386FA4-BD16-E348-8BC2-6367E73B6413}" destId="{8561AD16-9AC0-9E4A-A99C-09F69B80FA6B}" srcOrd="0" destOrd="0" presId="urn:microsoft.com/office/officeart/2005/8/layout/default"/>
    <dgm:cxn modelId="{E84180B6-F350-F540-982F-90466E451784}" type="presOf" srcId="{924CEEAB-3A70-534A-BF11-E8EBA92193FE}" destId="{B242BA02-DDFE-2C40-B08A-0C190CEA722F}" srcOrd="0" destOrd="0" presId="urn:microsoft.com/office/officeart/2005/8/layout/default"/>
    <dgm:cxn modelId="{9391EF36-8ADE-E444-831A-B1CA003B9E85}" srcId="{52B6B196-C909-7448-A280-E06D8968F50E}" destId="{71A6DE6A-1489-4B4A-8D21-F0A3E76F6DD0}" srcOrd="2" destOrd="0" parTransId="{BBA305D4-8166-614E-BB51-A52229306491}" sibTransId="{7426CC71-54A6-764D-A287-60EED5EDBE03}"/>
    <dgm:cxn modelId="{A3EF68B7-29AE-B947-B925-8294B236FA9D}" srcId="{52B6B196-C909-7448-A280-E06D8968F50E}" destId="{46AF6422-2A41-8E41-B33F-9A4D5AEB7A62}" srcOrd="4" destOrd="0" parTransId="{63370659-B3F3-A940-8FB4-4AD0CBC3E5B6}" sibTransId="{680A05FF-9E60-F049-B5AC-7B21FA994794}"/>
    <dgm:cxn modelId="{37C8DBE2-BB4F-5247-9242-D9E7AE8BE2B3}" type="presOf" srcId="{46AF6422-2A41-8E41-B33F-9A4D5AEB7A62}" destId="{7A27B372-F63C-B44C-B012-11D8A78DDCC8}" srcOrd="0" destOrd="0" presId="urn:microsoft.com/office/officeart/2005/8/layout/default"/>
    <dgm:cxn modelId="{1B68D39C-8A25-3B41-AE28-8F69781DEDFD}" srcId="{52B6B196-C909-7448-A280-E06D8968F50E}" destId="{31386FA4-BD16-E348-8BC2-6367E73B6413}" srcOrd="3" destOrd="0" parTransId="{E7FE2D70-BD77-4A4F-BE26-EC0F4D2C4C1C}" sibTransId="{78729405-50BF-F045-84BE-A2E58108715C}"/>
    <dgm:cxn modelId="{78D408ED-5F45-9042-B5E9-DF84CBE14B43}" srcId="{52B6B196-C909-7448-A280-E06D8968F50E}" destId="{CC35B3B9-9146-FE4C-BFE9-291E3EFA918D}" srcOrd="5" destOrd="0" parTransId="{BE40BD00-382E-3C4E-A8A9-08F6C7FD6F40}" sibTransId="{2E00D1C5-13B0-8249-AD12-FE77620F553E}"/>
    <dgm:cxn modelId="{380E22B8-D672-5648-AEFC-65BC150F8983}" type="presOf" srcId="{CF72B5E9-BC67-044A-AD86-C1E8A2914536}" destId="{4D8B302E-29F3-7D4D-BBAE-94DBD3D36A66}" srcOrd="0" destOrd="0" presId="urn:microsoft.com/office/officeart/2005/8/layout/default"/>
    <dgm:cxn modelId="{1ACEE301-5FBB-4647-93B6-C89E464F4B25}" type="presOf" srcId="{CC35B3B9-9146-FE4C-BFE9-291E3EFA918D}" destId="{BE14BD07-00EF-D84B-8FD3-30051AB4FA24}" srcOrd="0" destOrd="0" presId="urn:microsoft.com/office/officeart/2005/8/layout/default"/>
    <dgm:cxn modelId="{993CCBE3-A31C-DB4F-A0B3-631EC38DAFDB}" srcId="{52B6B196-C909-7448-A280-E06D8968F50E}" destId="{924CEEAB-3A70-534A-BF11-E8EBA92193FE}" srcOrd="1" destOrd="0" parTransId="{D3554ED2-694D-C848-9AF7-A14BD02652D4}" sibTransId="{EE84FB7E-DF0E-A044-80C6-F2C167CBCB37}"/>
    <dgm:cxn modelId="{4756ED08-171C-5E4B-90AF-DA20DD943999}" srcId="{52B6B196-C909-7448-A280-E06D8968F50E}" destId="{CF72B5E9-BC67-044A-AD86-C1E8A2914536}" srcOrd="0" destOrd="0" parTransId="{B56DB2EB-F99E-E94E-9E3C-EE68D34CC0A5}" sibTransId="{BDD3700D-EC72-CA4E-8ECE-8169EE784B17}"/>
    <dgm:cxn modelId="{A2C7FE12-8B40-5C40-A19C-11D8444DB18D}" type="presOf" srcId="{52B6B196-C909-7448-A280-E06D8968F50E}" destId="{22ADDFEA-99EC-9D45-AA22-416B40137E8B}" srcOrd="0" destOrd="0" presId="urn:microsoft.com/office/officeart/2005/8/layout/default"/>
    <dgm:cxn modelId="{3363AEBF-7AB8-CE47-876C-2BB6E7EC44D7}" type="presParOf" srcId="{22ADDFEA-99EC-9D45-AA22-416B40137E8B}" destId="{4D8B302E-29F3-7D4D-BBAE-94DBD3D36A66}" srcOrd="0" destOrd="0" presId="urn:microsoft.com/office/officeart/2005/8/layout/default"/>
    <dgm:cxn modelId="{4246FF15-C288-0444-918F-6E4247C3FB7D}" type="presParOf" srcId="{22ADDFEA-99EC-9D45-AA22-416B40137E8B}" destId="{5E520A55-0C2E-0442-AADC-1F115DC154EE}" srcOrd="1" destOrd="0" presId="urn:microsoft.com/office/officeart/2005/8/layout/default"/>
    <dgm:cxn modelId="{07A22F51-4D51-0540-96C0-03FCA2888A9D}" type="presParOf" srcId="{22ADDFEA-99EC-9D45-AA22-416B40137E8B}" destId="{B242BA02-DDFE-2C40-B08A-0C190CEA722F}" srcOrd="2" destOrd="0" presId="urn:microsoft.com/office/officeart/2005/8/layout/default"/>
    <dgm:cxn modelId="{D1B1075A-0311-5246-AB3F-8B00A38F17C1}" type="presParOf" srcId="{22ADDFEA-99EC-9D45-AA22-416B40137E8B}" destId="{9A512232-C972-B64D-AC33-7E23572A37DC}" srcOrd="3" destOrd="0" presId="urn:microsoft.com/office/officeart/2005/8/layout/default"/>
    <dgm:cxn modelId="{8B73E29F-7384-B74B-8F39-0A1323177E4C}" type="presParOf" srcId="{22ADDFEA-99EC-9D45-AA22-416B40137E8B}" destId="{964DC114-AB9D-5544-8670-FC3F954A2B1F}" srcOrd="4" destOrd="0" presId="urn:microsoft.com/office/officeart/2005/8/layout/default"/>
    <dgm:cxn modelId="{BEA0F071-AD3D-D245-9993-1069F1229DAC}" type="presParOf" srcId="{22ADDFEA-99EC-9D45-AA22-416B40137E8B}" destId="{602B7288-EDDB-EB4C-B26B-EA5EF3819F5E}" srcOrd="5" destOrd="0" presId="urn:microsoft.com/office/officeart/2005/8/layout/default"/>
    <dgm:cxn modelId="{261721DC-10B2-6F45-AE3D-98B2DAD01753}" type="presParOf" srcId="{22ADDFEA-99EC-9D45-AA22-416B40137E8B}" destId="{8561AD16-9AC0-9E4A-A99C-09F69B80FA6B}" srcOrd="6" destOrd="0" presId="urn:microsoft.com/office/officeart/2005/8/layout/default"/>
    <dgm:cxn modelId="{7C060EA7-798C-E147-ADB4-475E1079167A}" type="presParOf" srcId="{22ADDFEA-99EC-9D45-AA22-416B40137E8B}" destId="{A188B149-DB18-C743-A7BA-0A1F0BDFFEF4}" srcOrd="7" destOrd="0" presId="urn:microsoft.com/office/officeart/2005/8/layout/default"/>
    <dgm:cxn modelId="{8D0AE372-0193-B642-A130-1036B4D75AD1}" type="presParOf" srcId="{22ADDFEA-99EC-9D45-AA22-416B40137E8B}" destId="{7A27B372-F63C-B44C-B012-11D8A78DDCC8}" srcOrd="8" destOrd="0" presId="urn:microsoft.com/office/officeart/2005/8/layout/default"/>
    <dgm:cxn modelId="{1A05E21A-048E-D441-A1E6-594C63E6544D}" type="presParOf" srcId="{22ADDFEA-99EC-9D45-AA22-416B40137E8B}" destId="{74C3AFEC-D691-924D-A020-D146B9B6B226}" srcOrd="9" destOrd="0" presId="urn:microsoft.com/office/officeart/2005/8/layout/default"/>
    <dgm:cxn modelId="{CF621E15-B4FD-6D44-8769-1DCD0A7CA4D9}" type="presParOf" srcId="{22ADDFEA-99EC-9D45-AA22-416B40137E8B}" destId="{BE14BD07-00EF-D84B-8FD3-30051AB4FA24}"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4C6530C-3AE9-9243-9EB6-9A2FBD489CAD}" type="doc">
      <dgm:prSet loTypeId="urn:microsoft.com/office/officeart/2005/8/layout/default" loCatId="" qsTypeId="urn:microsoft.com/office/officeart/2005/8/quickstyle/simple1" qsCatId="simple" csTypeId="urn:microsoft.com/office/officeart/2005/8/colors/accent2_2" csCatId="accent2" phldr="1"/>
      <dgm:spPr/>
      <dgm:t>
        <a:bodyPr/>
        <a:lstStyle/>
        <a:p>
          <a:endParaRPr lang="en-US"/>
        </a:p>
      </dgm:t>
    </dgm:pt>
    <dgm:pt modelId="{B5AF29C0-7F28-164B-87D6-4B5CD8C0C84B}">
      <dgm:prSet phldrT="[Text]"/>
      <dgm:spPr/>
      <dgm:t>
        <a:bodyPr/>
        <a:lstStyle/>
        <a:p>
          <a:r>
            <a:rPr lang="en-US" b="1" i="0" dirty="0"/>
            <a:t>Information Resources:</a:t>
          </a:r>
        </a:p>
      </dgm:t>
    </dgm:pt>
    <dgm:pt modelId="{D7E1FCD0-F21E-3348-A508-FD8B2B83DAFC}" type="parTrans" cxnId="{AF69D456-B921-8E47-BA50-DA9CC21C96FF}">
      <dgm:prSet/>
      <dgm:spPr/>
      <dgm:t>
        <a:bodyPr/>
        <a:lstStyle/>
        <a:p>
          <a:endParaRPr lang="en-US"/>
        </a:p>
      </dgm:t>
    </dgm:pt>
    <dgm:pt modelId="{2A85D8C8-5135-2A46-9243-91B4E80A1D89}" type="sibTrans" cxnId="{AF69D456-B921-8E47-BA50-DA9CC21C96FF}">
      <dgm:prSet/>
      <dgm:spPr/>
      <dgm:t>
        <a:bodyPr/>
        <a:lstStyle/>
        <a:p>
          <a:endParaRPr lang="en-US"/>
        </a:p>
      </dgm:t>
    </dgm:pt>
    <dgm:pt modelId="{0B38E4CF-14E8-4F17-B358-0853B7E01A18}">
      <dgm:prSet phldrT="[Text]"/>
      <dgm:spPr/>
      <dgm:t>
        <a:bodyPr/>
        <a:lstStyle/>
        <a:p>
          <a:r>
            <a:rPr lang="en-US" b="0" i="0" dirty="0"/>
            <a:t>reflect their creators’ expertise and credibility (constructed)</a:t>
          </a:r>
        </a:p>
      </dgm:t>
    </dgm:pt>
    <dgm:pt modelId="{3EE4A3D4-3993-464D-9C86-2DE1CF794794}" type="parTrans" cxnId="{BC70AEBF-5E63-4264-B608-FDC54B929BF5}">
      <dgm:prSet/>
      <dgm:spPr/>
      <dgm:t>
        <a:bodyPr/>
        <a:lstStyle/>
        <a:p>
          <a:endParaRPr lang="en-US"/>
        </a:p>
      </dgm:t>
    </dgm:pt>
    <dgm:pt modelId="{AF0FE6BC-F28C-4021-9A2F-EB08480526D4}" type="sibTrans" cxnId="{BC70AEBF-5E63-4264-B608-FDC54B929BF5}">
      <dgm:prSet/>
      <dgm:spPr/>
      <dgm:t>
        <a:bodyPr/>
        <a:lstStyle/>
        <a:p>
          <a:endParaRPr lang="en-US"/>
        </a:p>
      </dgm:t>
    </dgm:pt>
    <dgm:pt modelId="{FE942016-1251-4D4D-AECA-4F52B29B10D5}">
      <dgm:prSet phldrT="[Text]"/>
      <dgm:spPr/>
      <dgm:t>
        <a:bodyPr/>
        <a:lstStyle/>
        <a:p>
          <a:r>
            <a:rPr lang="en-US" b="0" i="0" dirty="0"/>
            <a:t>are evaluated based on need and use (contextual)</a:t>
          </a:r>
        </a:p>
      </dgm:t>
    </dgm:pt>
    <dgm:pt modelId="{7B7237BA-0188-4A10-BD4A-01D208DBFDCA}" type="parTrans" cxnId="{8FF613FC-65F4-41F4-B959-4CF18CD13AA6}">
      <dgm:prSet/>
      <dgm:spPr/>
      <dgm:t>
        <a:bodyPr/>
        <a:lstStyle/>
        <a:p>
          <a:endParaRPr lang="en-US"/>
        </a:p>
      </dgm:t>
    </dgm:pt>
    <dgm:pt modelId="{3172B170-3EC3-4947-9611-A4ED314847A8}" type="sibTrans" cxnId="{8FF613FC-65F4-41F4-B959-4CF18CD13AA6}">
      <dgm:prSet/>
      <dgm:spPr/>
      <dgm:t>
        <a:bodyPr/>
        <a:lstStyle/>
        <a:p>
          <a:endParaRPr lang="en-US"/>
        </a:p>
      </dgm:t>
    </dgm:pt>
    <dgm:pt modelId="{94FA9A69-79AA-46D2-876A-19E0D833C01B}">
      <dgm:prSet phldrT="[Text]"/>
      <dgm:spPr/>
      <dgm:t>
        <a:bodyPr/>
        <a:lstStyle/>
        <a:p>
          <a:r>
            <a:rPr lang="en-US" b="1" i="0" dirty="0"/>
            <a:t>Authority in Political Science:</a:t>
          </a:r>
        </a:p>
      </dgm:t>
    </dgm:pt>
    <dgm:pt modelId="{1CABCB93-32EC-4E41-9608-FE24FA77847F}" type="parTrans" cxnId="{A8F5A096-FEC4-4668-AB29-CB941DBCF8A9}">
      <dgm:prSet/>
      <dgm:spPr/>
      <dgm:t>
        <a:bodyPr/>
        <a:lstStyle/>
        <a:p>
          <a:endParaRPr lang="en-US"/>
        </a:p>
      </dgm:t>
    </dgm:pt>
    <dgm:pt modelId="{AF081742-D251-4BC4-82A2-1731FB2C0747}" type="sibTrans" cxnId="{A8F5A096-FEC4-4668-AB29-CB941DBCF8A9}">
      <dgm:prSet/>
      <dgm:spPr/>
      <dgm:t>
        <a:bodyPr/>
        <a:lstStyle/>
        <a:p>
          <a:endParaRPr lang="en-US"/>
        </a:p>
      </dgm:t>
    </dgm:pt>
    <dgm:pt modelId="{FC363FB8-058E-41EA-B79E-11D73E78262C}">
      <dgm:prSet phldrT="[Text]"/>
      <dgm:spPr/>
      <dgm:t>
        <a:bodyPr/>
        <a:lstStyle/>
        <a:p>
          <a:r>
            <a:rPr lang="en-US" b="0" i="0" dirty="0"/>
            <a:t>Is situational and conferred both formally and informally through multiple publication formats</a:t>
          </a:r>
        </a:p>
      </dgm:t>
    </dgm:pt>
    <dgm:pt modelId="{88B61AA4-87AF-4335-B7B0-C828A88913D3}" type="parTrans" cxnId="{A7E30FFD-3B89-4002-AEA9-E48D23B13A7D}">
      <dgm:prSet/>
      <dgm:spPr/>
      <dgm:t>
        <a:bodyPr/>
        <a:lstStyle/>
        <a:p>
          <a:endParaRPr lang="en-US"/>
        </a:p>
      </dgm:t>
    </dgm:pt>
    <dgm:pt modelId="{16984F1A-1B95-4E49-BB77-1F5AA08B5571}" type="sibTrans" cxnId="{A7E30FFD-3B89-4002-AEA9-E48D23B13A7D}">
      <dgm:prSet/>
      <dgm:spPr/>
      <dgm:t>
        <a:bodyPr/>
        <a:lstStyle/>
        <a:p>
          <a:endParaRPr lang="en-US"/>
        </a:p>
      </dgm:t>
    </dgm:pt>
    <dgm:pt modelId="{926983DA-572B-4C55-B699-273AE2FD3531}">
      <dgm:prSet phldrT="[Text]"/>
      <dgm:spPr/>
      <dgm:t>
        <a:bodyPr/>
        <a:lstStyle/>
        <a:p>
          <a:pPr rtl="0"/>
          <a:endParaRPr lang="en-US" b="1" i="0" dirty="0"/>
        </a:p>
      </dgm:t>
    </dgm:pt>
    <dgm:pt modelId="{FA3D3E2E-E826-4F79-8429-2A3C344D9BC6}" type="parTrans" cxnId="{2EA67B97-1B73-4EE1-8D80-963292FA8E1E}">
      <dgm:prSet/>
      <dgm:spPr/>
      <dgm:t>
        <a:bodyPr/>
        <a:lstStyle/>
        <a:p>
          <a:endParaRPr lang="en-US"/>
        </a:p>
      </dgm:t>
    </dgm:pt>
    <dgm:pt modelId="{58752380-5A9B-49CA-98C1-39CA4B9B1AF2}" type="sibTrans" cxnId="{2EA67B97-1B73-4EE1-8D80-963292FA8E1E}">
      <dgm:prSet/>
      <dgm:spPr/>
      <dgm:t>
        <a:bodyPr/>
        <a:lstStyle/>
        <a:p>
          <a:endParaRPr lang="en-US"/>
        </a:p>
      </dgm:t>
    </dgm:pt>
    <dgm:pt modelId="{7D0F76A4-9BA1-9142-A39F-AD6E8C95A465}">
      <dgm:prSet phldrT="[Text]"/>
      <dgm:spPr/>
      <dgm:t>
        <a:bodyPr/>
        <a:lstStyle/>
        <a:p>
          <a:pPr rtl="0"/>
          <a:r>
            <a:rPr lang="en-US" b="0" i="0" dirty="0"/>
            <a:t>Can be misleadingly used for political agendas; must be critically assessed</a:t>
          </a:r>
        </a:p>
      </dgm:t>
    </dgm:pt>
    <dgm:pt modelId="{8AEC02E5-A7F1-5342-B742-3511163407EC}" type="parTrans" cxnId="{9F305A91-67C0-614D-88C2-D52D493EBE34}">
      <dgm:prSet/>
      <dgm:spPr/>
      <dgm:t>
        <a:bodyPr/>
        <a:lstStyle/>
        <a:p>
          <a:endParaRPr lang="en-US"/>
        </a:p>
      </dgm:t>
    </dgm:pt>
    <dgm:pt modelId="{64AC971C-909F-0B4D-BC95-6E6B22DFB61E}" type="sibTrans" cxnId="{9F305A91-67C0-614D-88C2-D52D493EBE34}">
      <dgm:prSet/>
      <dgm:spPr/>
      <dgm:t>
        <a:bodyPr/>
        <a:lstStyle/>
        <a:p>
          <a:endParaRPr lang="en-US"/>
        </a:p>
      </dgm:t>
    </dgm:pt>
    <dgm:pt modelId="{AB86B696-9425-4EC0-919E-B7426DF41C66}">
      <dgm:prSet phldrT="[Text]"/>
      <dgm:spPr/>
      <dgm:t>
        <a:bodyPr/>
        <a:lstStyle/>
        <a:p>
          <a:endParaRPr lang="en-US" b="0" i="0" dirty="0"/>
        </a:p>
      </dgm:t>
    </dgm:pt>
    <dgm:pt modelId="{35E4CC74-192A-4EA5-B250-4AD1B08D72E8}" type="parTrans" cxnId="{13AA4E8F-C89D-4AE8-84E6-AFF47D6D1F0D}">
      <dgm:prSet/>
      <dgm:spPr/>
      <dgm:t>
        <a:bodyPr/>
        <a:lstStyle/>
        <a:p>
          <a:endParaRPr lang="en-US"/>
        </a:p>
      </dgm:t>
    </dgm:pt>
    <dgm:pt modelId="{0792C569-DD7C-4155-9778-EB27634BB659}" type="sibTrans" cxnId="{13AA4E8F-C89D-4AE8-84E6-AFF47D6D1F0D}">
      <dgm:prSet/>
      <dgm:spPr/>
      <dgm:t>
        <a:bodyPr/>
        <a:lstStyle/>
        <a:p>
          <a:endParaRPr lang="en-US"/>
        </a:p>
      </dgm:t>
    </dgm:pt>
    <dgm:pt modelId="{51DC553C-561A-482B-9151-E4B1029BF410}">
      <dgm:prSet phldrT="[Text]"/>
      <dgm:spPr/>
      <dgm:t>
        <a:bodyPr/>
        <a:lstStyle/>
        <a:p>
          <a:endParaRPr lang="en-US" b="0" i="0" dirty="0"/>
        </a:p>
      </dgm:t>
    </dgm:pt>
    <dgm:pt modelId="{6DE2815F-58A3-41DD-AFAC-823B29A672E0}" type="parTrans" cxnId="{29CD185C-525A-443C-A4E7-A30862ED2514}">
      <dgm:prSet/>
      <dgm:spPr/>
      <dgm:t>
        <a:bodyPr/>
        <a:lstStyle/>
        <a:p>
          <a:endParaRPr lang="en-US"/>
        </a:p>
      </dgm:t>
    </dgm:pt>
    <dgm:pt modelId="{AFBD4C14-4638-4791-A333-8DB10A0B2E07}" type="sibTrans" cxnId="{29CD185C-525A-443C-A4E7-A30862ED2514}">
      <dgm:prSet/>
      <dgm:spPr/>
      <dgm:t>
        <a:bodyPr/>
        <a:lstStyle/>
        <a:p>
          <a:endParaRPr lang="en-US"/>
        </a:p>
      </dgm:t>
    </dgm:pt>
    <dgm:pt modelId="{8191FE5A-00A0-424B-A054-C0F13C5AEE65}" type="pres">
      <dgm:prSet presAssocID="{F4C6530C-3AE9-9243-9EB6-9A2FBD489CAD}" presName="diagram" presStyleCnt="0">
        <dgm:presLayoutVars>
          <dgm:dir/>
          <dgm:resizeHandles val="exact"/>
        </dgm:presLayoutVars>
      </dgm:prSet>
      <dgm:spPr/>
      <dgm:t>
        <a:bodyPr/>
        <a:lstStyle/>
        <a:p>
          <a:endParaRPr lang="en-US"/>
        </a:p>
      </dgm:t>
    </dgm:pt>
    <dgm:pt modelId="{E96F828A-EBD6-AA44-A87D-9B8B41E2A357}" type="pres">
      <dgm:prSet presAssocID="{B5AF29C0-7F28-164B-87D6-4B5CD8C0C84B}" presName="node" presStyleLbl="node1" presStyleIdx="0" presStyleCnt="2" custScaleX="103821">
        <dgm:presLayoutVars>
          <dgm:bulletEnabled val="1"/>
        </dgm:presLayoutVars>
      </dgm:prSet>
      <dgm:spPr/>
      <dgm:t>
        <a:bodyPr/>
        <a:lstStyle/>
        <a:p>
          <a:endParaRPr lang="en-US"/>
        </a:p>
      </dgm:t>
    </dgm:pt>
    <dgm:pt modelId="{BD9530B2-7A15-419E-99E8-012C029DE511}" type="pres">
      <dgm:prSet presAssocID="{2A85D8C8-5135-2A46-9243-91B4E80A1D89}" presName="sibTrans" presStyleCnt="0"/>
      <dgm:spPr/>
    </dgm:pt>
    <dgm:pt modelId="{C0CE2AF8-18D4-4889-8B7B-9BBE4122AE56}" type="pres">
      <dgm:prSet presAssocID="{94FA9A69-79AA-46D2-876A-19E0D833C01B}" presName="node" presStyleLbl="node1" presStyleIdx="1" presStyleCnt="2">
        <dgm:presLayoutVars>
          <dgm:bulletEnabled val="1"/>
        </dgm:presLayoutVars>
      </dgm:prSet>
      <dgm:spPr/>
      <dgm:t>
        <a:bodyPr/>
        <a:lstStyle/>
        <a:p>
          <a:endParaRPr lang="en-US"/>
        </a:p>
      </dgm:t>
    </dgm:pt>
  </dgm:ptLst>
  <dgm:cxnLst>
    <dgm:cxn modelId="{05BF4918-91CA-42AC-BDC7-C5EB91FAFBAF}" type="presOf" srcId="{0B38E4CF-14E8-4F17-B358-0853B7E01A18}" destId="{E96F828A-EBD6-AA44-A87D-9B8B41E2A357}" srcOrd="0" destOrd="1" presId="urn:microsoft.com/office/officeart/2005/8/layout/default"/>
    <dgm:cxn modelId="{0D04C6B8-07BA-4147-8705-3C43FF8159CE}" type="presOf" srcId="{F4C6530C-3AE9-9243-9EB6-9A2FBD489CAD}" destId="{8191FE5A-00A0-424B-A054-C0F13C5AEE65}" srcOrd="0" destOrd="0" presId="urn:microsoft.com/office/officeart/2005/8/layout/default"/>
    <dgm:cxn modelId="{7505DD1A-2CD0-4FAB-97E7-88AA9E1C7C45}" type="presOf" srcId="{94FA9A69-79AA-46D2-876A-19E0D833C01B}" destId="{C0CE2AF8-18D4-4889-8B7B-9BBE4122AE56}" srcOrd="0" destOrd="0" presId="urn:microsoft.com/office/officeart/2005/8/layout/default"/>
    <dgm:cxn modelId="{9F305A91-67C0-614D-88C2-D52D493EBE34}" srcId="{94FA9A69-79AA-46D2-876A-19E0D833C01B}" destId="{7D0F76A4-9BA1-9142-A39F-AD6E8C95A465}" srcOrd="2" destOrd="0" parTransId="{8AEC02E5-A7F1-5342-B742-3511163407EC}" sibTransId="{64AC971C-909F-0B4D-BC95-6E6B22DFB61E}"/>
    <dgm:cxn modelId="{A7E30FFD-3B89-4002-AEA9-E48D23B13A7D}" srcId="{94FA9A69-79AA-46D2-876A-19E0D833C01B}" destId="{FC363FB8-058E-41EA-B79E-11D73E78262C}" srcOrd="0" destOrd="0" parTransId="{88B61AA4-87AF-4335-B7B0-C828A88913D3}" sibTransId="{16984F1A-1B95-4E49-BB77-1F5AA08B5571}"/>
    <dgm:cxn modelId="{8FF613FC-65F4-41F4-B959-4CF18CD13AA6}" srcId="{B5AF29C0-7F28-164B-87D6-4B5CD8C0C84B}" destId="{FE942016-1251-4D4D-AECA-4F52B29B10D5}" srcOrd="2" destOrd="0" parTransId="{7B7237BA-0188-4A10-BD4A-01D208DBFDCA}" sibTransId="{3172B170-3EC3-4947-9611-A4ED314847A8}"/>
    <dgm:cxn modelId="{AF69D456-B921-8E47-BA50-DA9CC21C96FF}" srcId="{F4C6530C-3AE9-9243-9EB6-9A2FBD489CAD}" destId="{B5AF29C0-7F28-164B-87D6-4B5CD8C0C84B}" srcOrd="0" destOrd="0" parTransId="{D7E1FCD0-F21E-3348-A508-FD8B2B83DAFC}" sibTransId="{2A85D8C8-5135-2A46-9243-91B4E80A1D89}"/>
    <dgm:cxn modelId="{3F57C661-8A67-430C-ABA1-0BD1D0A2816B}" type="presOf" srcId="{FC363FB8-058E-41EA-B79E-11D73E78262C}" destId="{C0CE2AF8-18D4-4889-8B7B-9BBE4122AE56}" srcOrd="0" destOrd="1" presId="urn:microsoft.com/office/officeart/2005/8/layout/default"/>
    <dgm:cxn modelId="{29CD185C-525A-443C-A4E7-A30862ED2514}" srcId="{B5AF29C0-7F28-164B-87D6-4B5CD8C0C84B}" destId="{51DC553C-561A-482B-9151-E4B1029BF410}" srcOrd="1" destOrd="0" parTransId="{6DE2815F-58A3-41DD-AFAC-823B29A672E0}" sibTransId="{AFBD4C14-4638-4791-A333-8DB10A0B2E07}"/>
    <dgm:cxn modelId="{2783EEF2-C58F-47B1-91C0-1773DE65B8DF}" type="presOf" srcId="{AB86B696-9425-4EC0-919E-B7426DF41C66}" destId="{C0CE2AF8-18D4-4889-8B7B-9BBE4122AE56}" srcOrd="0" destOrd="2" presId="urn:microsoft.com/office/officeart/2005/8/layout/default"/>
    <dgm:cxn modelId="{A8F5A096-FEC4-4668-AB29-CB941DBCF8A9}" srcId="{F4C6530C-3AE9-9243-9EB6-9A2FBD489CAD}" destId="{94FA9A69-79AA-46D2-876A-19E0D833C01B}" srcOrd="1" destOrd="0" parTransId="{1CABCB93-32EC-4E41-9608-FE24FA77847F}" sibTransId="{AF081742-D251-4BC4-82A2-1731FB2C0747}"/>
    <dgm:cxn modelId="{A5076593-CB6A-4582-BF4E-E4F73A0D89C1}" type="presOf" srcId="{FE942016-1251-4D4D-AECA-4F52B29B10D5}" destId="{E96F828A-EBD6-AA44-A87D-9B8B41E2A357}" srcOrd="0" destOrd="3" presId="urn:microsoft.com/office/officeart/2005/8/layout/default"/>
    <dgm:cxn modelId="{2EA67B97-1B73-4EE1-8D80-963292FA8E1E}" srcId="{94FA9A69-79AA-46D2-876A-19E0D833C01B}" destId="{926983DA-572B-4C55-B699-273AE2FD3531}" srcOrd="3" destOrd="0" parTransId="{FA3D3E2E-E826-4F79-8429-2A3C344D9BC6}" sibTransId="{58752380-5A9B-49CA-98C1-39CA4B9B1AF2}"/>
    <dgm:cxn modelId="{3A32BFCF-7004-424B-A1EC-796826D2EE73}" type="presOf" srcId="{B5AF29C0-7F28-164B-87D6-4B5CD8C0C84B}" destId="{E96F828A-EBD6-AA44-A87D-9B8B41E2A357}" srcOrd="0" destOrd="0" presId="urn:microsoft.com/office/officeart/2005/8/layout/default"/>
    <dgm:cxn modelId="{BC70AEBF-5E63-4264-B608-FDC54B929BF5}" srcId="{B5AF29C0-7F28-164B-87D6-4B5CD8C0C84B}" destId="{0B38E4CF-14E8-4F17-B358-0853B7E01A18}" srcOrd="0" destOrd="0" parTransId="{3EE4A3D4-3993-464D-9C86-2DE1CF794794}" sibTransId="{AF0FE6BC-F28C-4021-9A2F-EB08480526D4}"/>
    <dgm:cxn modelId="{B386161E-03A2-4A89-99F1-934192E92E41}" type="presOf" srcId="{926983DA-572B-4C55-B699-273AE2FD3531}" destId="{C0CE2AF8-18D4-4889-8B7B-9BBE4122AE56}" srcOrd="0" destOrd="4" presId="urn:microsoft.com/office/officeart/2005/8/layout/default"/>
    <dgm:cxn modelId="{73BDB70A-A5E8-4C1D-BF29-5DE2D80358EA}" type="presOf" srcId="{51DC553C-561A-482B-9151-E4B1029BF410}" destId="{E96F828A-EBD6-AA44-A87D-9B8B41E2A357}" srcOrd="0" destOrd="2" presId="urn:microsoft.com/office/officeart/2005/8/layout/default"/>
    <dgm:cxn modelId="{9BB42F60-7294-A54C-A3A2-8AD603B1C0F9}" type="presOf" srcId="{7D0F76A4-9BA1-9142-A39F-AD6E8C95A465}" destId="{C0CE2AF8-18D4-4889-8B7B-9BBE4122AE56}" srcOrd="0" destOrd="3" presId="urn:microsoft.com/office/officeart/2005/8/layout/default"/>
    <dgm:cxn modelId="{13AA4E8F-C89D-4AE8-84E6-AFF47D6D1F0D}" srcId="{94FA9A69-79AA-46D2-876A-19E0D833C01B}" destId="{AB86B696-9425-4EC0-919E-B7426DF41C66}" srcOrd="1" destOrd="0" parTransId="{35E4CC74-192A-4EA5-B250-4AD1B08D72E8}" sibTransId="{0792C569-DD7C-4155-9778-EB27634BB659}"/>
    <dgm:cxn modelId="{94C66326-6A87-A945-A478-492EBB358826}" type="presParOf" srcId="{8191FE5A-00A0-424B-A054-C0F13C5AEE65}" destId="{E96F828A-EBD6-AA44-A87D-9B8B41E2A357}" srcOrd="0" destOrd="0" presId="urn:microsoft.com/office/officeart/2005/8/layout/default"/>
    <dgm:cxn modelId="{512BEBD6-BC05-4FFE-8732-DD3845B6FAEC}" type="presParOf" srcId="{8191FE5A-00A0-424B-A054-C0F13C5AEE65}" destId="{BD9530B2-7A15-419E-99E8-012C029DE511}" srcOrd="1" destOrd="0" presId="urn:microsoft.com/office/officeart/2005/8/layout/default"/>
    <dgm:cxn modelId="{72DE7123-2E02-439D-8BC1-7EA448B0F5B2}" type="presParOf" srcId="{8191FE5A-00A0-424B-A054-C0F13C5AEE65}" destId="{C0CE2AF8-18D4-4889-8B7B-9BBE4122AE56}"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4C6530C-3AE9-9243-9EB6-9A2FBD489CAD}" type="doc">
      <dgm:prSet loTypeId="urn:microsoft.com/office/officeart/2005/8/layout/default" loCatId="" qsTypeId="urn:microsoft.com/office/officeart/2005/8/quickstyle/simple1" qsCatId="simple" csTypeId="urn:microsoft.com/office/officeart/2005/8/colors/accent3_2" csCatId="accent3" phldr="1"/>
      <dgm:spPr/>
      <dgm:t>
        <a:bodyPr/>
        <a:lstStyle/>
        <a:p>
          <a:endParaRPr lang="en-US"/>
        </a:p>
      </dgm:t>
    </dgm:pt>
    <dgm:pt modelId="{B5AF29C0-7F28-164B-87D6-4B5CD8C0C84B}">
      <dgm:prSet phldrT="[Text]"/>
      <dgm:spPr/>
      <dgm:t>
        <a:bodyPr/>
        <a:lstStyle/>
        <a:p>
          <a:r>
            <a:rPr lang="en-US" b="1" i="0" dirty="0"/>
            <a:t>Information Resources:</a:t>
          </a:r>
          <a:endParaRPr lang="en-US" dirty="0"/>
        </a:p>
      </dgm:t>
    </dgm:pt>
    <dgm:pt modelId="{D7E1FCD0-F21E-3348-A508-FD8B2B83DAFC}" type="parTrans" cxnId="{AF69D456-B921-8E47-BA50-DA9CC21C96FF}">
      <dgm:prSet/>
      <dgm:spPr/>
      <dgm:t>
        <a:bodyPr/>
        <a:lstStyle/>
        <a:p>
          <a:endParaRPr lang="en-US"/>
        </a:p>
      </dgm:t>
    </dgm:pt>
    <dgm:pt modelId="{2A85D8C8-5135-2A46-9243-91B4E80A1D89}" type="sibTrans" cxnId="{AF69D456-B921-8E47-BA50-DA9CC21C96FF}">
      <dgm:prSet/>
      <dgm:spPr/>
      <dgm:t>
        <a:bodyPr/>
        <a:lstStyle/>
        <a:p>
          <a:endParaRPr lang="en-US"/>
        </a:p>
      </dgm:t>
    </dgm:pt>
    <dgm:pt modelId="{5D991F13-B8C0-5C4A-B0FE-427363CB3B25}">
      <dgm:prSet phldrT="[Text]"/>
      <dgm:spPr/>
      <dgm:t>
        <a:bodyPr/>
        <a:lstStyle/>
        <a:p>
          <a:r>
            <a:rPr lang="en-US" b="0" i="0" dirty="0"/>
            <a:t>are produced to convey particular messages and shared in specific formats</a:t>
          </a:r>
          <a:endParaRPr lang="en-US" b="0" dirty="0"/>
        </a:p>
      </dgm:t>
    </dgm:pt>
    <dgm:pt modelId="{E0F222BE-E9EF-A44E-8666-E4308A299B8D}" type="parTrans" cxnId="{0A970C47-8C7A-5A45-840C-1F91BD757919}">
      <dgm:prSet/>
      <dgm:spPr/>
      <dgm:t>
        <a:bodyPr/>
        <a:lstStyle/>
        <a:p>
          <a:endParaRPr lang="en-US"/>
        </a:p>
      </dgm:t>
    </dgm:pt>
    <dgm:pt modelId="{ACA99485-7CD9-C344-9C25-737351D99E95}" type="sibTrans" cxnId="{0A970C47-8C7A-5A45-840C-1F91BD757919}">
      <dgm:prSet/>
      <dgm:spPr/>
      <dgm:t>
        <a:bodyPr/>
        <a:lstStyle/>
        <a:p>
          <a:endParaRPr lang="en-US"/>
        </a:p>
      </dgm:t>
    </dgm:pt>
    <dgm:pt modelId="{B7E1F21C-96C4-0941-AD6E-4EB411B6A8FE}">
      <dgm:prSet phldrT="[Text]"/>
      <dgm:spPr/>
      <dgm:t>
        <a:bodyPr/>
        <a:lstStyle/>
        <a:p>
          <a:r>
            <a:rPr lang="en-US" b="0" i="0" dirty="0"/>
            <a:t>reflect the iterative processes of researching, creating, revising, and disseminating</a:t>
          </a:r>
          <a:endParaRPr lang="en-US" b="0" dirty="0"/>
        </a:p>
      </dgm:t>
    </dgm:pt>
    <dgm:pt modelId="{9D4E684E-9B90-F940-BBBE-9BEBEE8CDC4D}" type="parTrans" cxnId="{BDFEA6EE-1FA4-C846-ABDC-492B717DF644}">
      <dgm:prSet/>
      <dgm:spPr/>
      <dgm:t>
        <a:bodyPr/>
        <a:lstStyle/>
        <a:p>
          <a:endParaRPr lang="en-US"/>
        </a:p>
      </dgm:t>
    </dgm:pt>
    <dgm:pt modelId="{0830CBA3-4BE2-F74A-B7BF-461EACDF9A8F}" type="sibTrans" cxnId="{BDFEA6EE-1FA4-C846-ABDC-492B717DF644}">
      <dgm:prSet/>
      <dgm:spPr/>
      <dgm:t>
        <a:bodyPr/>
        <a:lstStyle/>
        <a:p>
          <a:endParaRPr lang="en-US"/>
        </a:p>
      </dgm:t>
    </dgm:pt>
    <dgm:pt modelId="{59CC9F0B-4C51-6046-A68F-7D55C90A7C84}">
      <dgm:prSet phldrT="[Text]"/>
      <dgm:spPr/>
      <dgm:t>
        <a:bodyPr/>
        <a:lstStyle/>
        <a:p>
          <a:r>
            <a:rPr lang="en-US" dirty="0"/>
            <a:t>Information in Political Science:</a:t>
          </a:r>
        </a:p>
      </dgm:t>
    </dgm:pt>
    <dgm:pt modelId="{59E5129B-2521-B149-B6C6-68AC8E17D0A4}" type="parTrans" cxnId="{6D82D62B-F0CD-894D-86A2-557A2B159D7D}">
      <dgm:prSet/>
      <dgm:spPr/>
      <dgm:t>
        <a:bodyPr/>
        <a:lstStyle/>
        <a:p>
          <a:endParaRPr lang="en-US"/>
        </a:p>
      </dgm:t>
    </dgm:pt>
    <dgm:pt modelId="{9DC1688A-D2FD-3E4C-B90F-0EF5B3BA48D5}" type="sibTrans" cxnId="{6D82D62B-F0CD-894D-86A2-557A2B159D7D}">
      <dgm:prSet/>
      <dgm:spPr/>
      <dgm:t>
        <a:bodyPr/>
        <a:lstStyle/>
        <a:p>
          <a:endParaRPr lang="en-US"/>
        </a:p>
      </dgm:t>
    </dgm:pt>
    <dgm:pt modelId="{7FEFD558-357B-C345-92E5-7C0CD9E3AA5B}">
      <dgm:prSet phldrT="[Text]"/>
      <dgm:spPr/>
      <dgm:t>
        <a:bodyPr/>
        <a:lstStyle/>
        <a:p>
          <a:pPr rtl="0"/>
          <a:r>
            <a:rPr lang="en-US" dirty="0"/>
            <a:t>draws on an especially wide variety of primary and secondary resources including data, government documents, speeches, policy documents, scholarly research, and more</a:t>
          </a:r>
        </a:p>
      </dgm:t>
    </dgm:pt>
    <dgm:pt modelId="{63F33FAA-5B14-9645-80E2-5150B6257256}" type="parTrans" cxnId="{F309EA8E-2E17-554D-9548-D0A96B34DA03}">
      <dgm:prSet/>
      <dgm:spPr/>
      <dgm:t>
        <a:bodyPr/>
        <a:lstStyle/>
        <a:p>
          <a:endParaRPr lang="en-US"/>
        </a:p>
      </dgm:t>
    </dgm:pt>
    <dgm:pt modelId="{E0DAD8F7-2082-F04A-B920-CB489342EED0}" type="sibTrans" cxnId="{F309EA8E-2E17-554D-9548-D0A96B34DA03}">
      <dgm:prSet/>
      <dgm:spPr/>
      <dgm:t>
        <a:bodyPr/>
        <a:lstStyle/>
        <a:p>
          <a:endParaRPr lang="en-US"/>
        </a:p>
      </dgm:t>
    </dgm:pt>
    <dgm:pt modelId="{660F3AE4-9A85-C743-83C5-35CE730FE21D}">
      <dgm:prSet phldrT="[Text]"/>
      <dgm:spPr/>
      <dgm:t>
        <a:bodyPr/>
        <a:lstStyle/>
        <a:p>
          <a:pPr rtl="0"/>
          <a:r>
            <a:rPr lang="en-US" dirty="0"/>
            <a:t>is dictated by the intentions of and constraints on the creator(s)</a:t>
          </a:r>
        </a:p>
      </dgm:t>
    </dgm:pt>
    <dgm:pt modelId="{B47BCB59-B9E0-0F4C-8D12-BD6BDD82A881}" type="parTrans" cxnId="{92E1A4F8-B360-434B-8C60-D187F081217E}">
      <dgm:prSet/>
      <dgm:spPr/>
      <dgm:t>
        <a:bodyPr/>
        <a:lstStyle/>
        <a:p>
          <a:endParaRPr lang="en-US"/>
        </a:p>
      </dgm:t>
    </dgm:pt>
    <dgm:pt modelId="{7447C234-4DBC-754B-8345-BB8695F200FC}" type="sibTrans" cxnId="{92E1A4F8-B360-434B-8C60-D187F081217E}">
      <dgm:prSet/>
      <dgm:spPr/>
      <dgm:t>
        <a:bodyPr/>
        <a:lstStyle/>
        <a:p>
          <a:endParaRPr lang="en-US"/>
        </a:p>
      </dgm:t>
    </dgm:pt>
    <dgm:pt modelId="{8191FE5A-00A0-424B-A054-C0F13C5AEE65}" type="pres">
      <dgm:prSet presAssocID="{F4C6530C-3AE9-9243-9EB6-9A2FBD489CAD}" presName="diagram" presStyleCnt="0">
        <dgm:presLayoutVars>
          <dgm:dir/>
          <dgm:resizeHandles val="exact"/>
        </dgm:presLayoutVars>
      </dgm:prSet>
      <dgm:spPr/>
      <dgm:t>
        <a:bodyPr/>
        <a:lstStyle/>
        <a:p>
          <a:endParaRPr lang="en-US"/>
        </a:p>
      </dgm:t>
    </dgm:pt>
    <dgm:pt modelId="{E96F828A-EBD6-AA44-A87D-9B8B41E2A357}" type="pres">
      <dgm:prSet presAssocID="{B5AF29C0-7F28-164B-87D6-4B5CD8C0C84B}" presName="node" presStyleLbl="node1" presStyleIdx="0" presStyleCnt="2" custScaleX="103821">
        <dgm:presLayoutVars>
          <dgm:bulletEnabled val="1"/>
        </dgm:presLayoutVars>
      </dgm:prSet>
      <dgm:spPr/>
      <dgm:t>
        <a:bodyPr/>
        <a:lstStyle/>
        <a:p>
          <a:endParaRPr lang="en-US"/>
        </a:p>
      </dgm:t>
    </dgm:pt>
    <dgm:pt modelId="{3E51892F-0859-CB43-8125-AF3F8D3180BF}" type="pres">
      <dgm:prSet presAssocID="{2A85D8C8-5135-2A46-9243-91B4E80A1D89}" presName="sibTrans" presStyleCnt="0"/>
      <dgm:spPr/>
    </dgm:pt>
    <dgm:pt modelId="{28650DF7-0B06-104E-BE6E-7A888E9E4BF9}" type="pres">
      <dgm:prSet presAssocID="{59CC9F0B-4C51-6046-A68F-7D55C90A7C84}" presName="node" presStyleLbl="node1" presStyleIdx="1" presStyleCnt="2">
        <dgm:presLayoutVars>
          <dgm:bulletEnabled val="1"/>
        </dgm:presLayoutVars>
      </dgm:prSet>
      <dgm:spPr/>
      <dgm:t>
        <a:bodyPr/>
        <a:lstStyle/>
        <a:p>
          <a:endParaRPr lang="en-US"/>
        </a:p>
      </dgm:t>
    </dgm:pt>
  </dgm:ptLst>
  <dgm:cxnLst>
    <dgm:cxn modelId="{CB93F8CE-EE99-4545-82ED-A622300744CF}" type="presOf" srcId="{7FEFD558-357B-C345-92E5-7C0CD9E3AA5B}" destId="{28650DF7-0B06-104E-BE6E-7A888E9E4BF9}" srcOrd="0" destOrd="1" presId="urn:microsoft.com/office/officeart/2005/8/layout/default"/>
    <dgm:cxn modelId="{FD9A51FF-82D8-A947-957B-3EE5881B4835}" type="presOf" srcId="{59CC9F0B-4C51-6046-A68F-7D55C90A7C84}" destId="{28650DF7-0B06-104E-BE6E-7A888E9E4BF9}" srcOrd="0" destOrd="0" presId="urn:microsoft.com/office/officeart/2005/8/layout/default"/>
    <dgm:cxn modelId="{9296E551-0049-AC40-974D-1566E4546106}" type="presOf" srcId="{5D991F13-B8C0-5C4A-B0FE-427363CB3B25}" destId="{E96F828A-EBD6-AA44-A87D-9B8B41E2A357}" srcOrd="0" destOrd="1" presId="urn:microsoft.com/office/officeart/2005/8/layout/default"/>
    <dgm:cxn modelId="{3A32BFCF-7004-424B-A1EC-796826D2EE73}" type="presOf" srcId="{B5AF29C0-7F28-164B-87D6-4B5CD8C0C84B}" destId="{E96F828A-EBD6-AA44-A87D-9B8B41E2A357}" srcOrd="0" destOrd="0" presId="urn:microsoft.com/office/officeart/2005/8/layout/default"/>
    <dgm:cxn modelId="{0A970C47-8C7A-5A45-840C-1F91BD757919}" srcId="{B5AF29C0-7F28-164B-87D6-4B5CD8C0C84B}" destId="{5D991F13-B8C0-5C4A-B0FE-427363CB3B25}" srcOrd="0" destOrd="0" parTransId="{E0F222BE-E9EF-A44E-8666-E4308A299B8D}" sibTransId="{ACA99485-7CD9-C344-9C25-737351D99E95}"/>
    <dgm:cxn modelId="{0D04C6B8-07BA-4147-8705-3C43FF8159CE}" type="presOf" srcId="{F4C6530C-3AE9-9243-9EB6-9A2FBD489CAD}" destId="{8191FE5A-00A0-424B-A054-C0F13C5AEE65}" srcOrd="0" destOrd="0" presId="urn:microsoft.com/office/officeart/2005/8/layout/default"/>
    <dgm:cxn modelId="{503AE124-A8A5-A64D-BD22-B1D71714DDDF}" type="presOf" srcId="{B7E1F21C-96C4-0941-AD6E-4EB411B6A8FE}" destId="{E96F828A-EBD6-AA44-A87D-9B8B41E2A357}" srcOrd="0" destOrd="2" presId="urn:microsoft.com/office/officeart/2005/8/layout/default"/>
    <dgm:cxn modelId="{AF69D456-B921-8E47-BA50-DA9CC21C96FF}" srcId="{F4C6530C-3AE9-9243-9EB6-9A2FBD489CAD}" destId="{B5AF29C0-7F28-164B-87D6-4B5CD8C0C84B}" srcOrd="0" destOrd="0" parTransId="{D7E1FCD0-F21E-3348-A508-FD8B2B83DAFC}" sibTransId="{2A85D8C8-5135-2A46-9243-91B4E80A1D89}"/>
    <dgm:cxn modelId="{193BF63B-BE4A-984F-B330-0A5DA2D20DD9}" type="presOf" srcId="{660F3AE4-9A85-C743-83C5-35CE730FE21D}" destId="{28650DF7-0B06-104E-BE6E-7A888E9E4BF9}" srcOrd="0" destOrd="2" presId="urn:microsoft.com/office/officeart/2005/8/layout/default"/>
    <dgm:cxn modelId="{6D82D62B-F0CD-894D-86A2-557A2B159D7D}" srcId="{F4C6530C-3AE9-9243-9EB6-9A2FBD489CAD}" destId="{59CC9F0B-4C51-6046-A68F-7D55C90A7C84}" srcOrd="1" destOrd="0" parTransId="{59E5129B-2521-B149-B6C6-68AC8E17D0A4}" sibTransId="{9DC1688A-D2FD-3E4C-B90F-0EF5B3BA48D5}"/>
    <dgm:cxn modelId="{F309EA8E-2E17-554D-9548-D0A96B34DA03}" srcId="{59CC9F0B-4C51-6046-A68F-7D55C90A7C84}" destId="{7FEFD558-357B-C345-92E5-7C0CD9E3AA5B}" srcOrd="0" destOrd="0" parTransId="{63F33FAA-5B14-9645-80E2-5150B6257256}" sibTransId="{E0DAD8F7-2082-F04A-B920-CB489342EED0}"/>
    <dgm:cxn modelId="{BDFEA6EE-1FA4-C846-ABDC-492B717DF644}" srcId="{B5AF29C0-7F28-164B-87D6-4B5CD8C0C84B}" destId="{B7E1F21C-96C4-0941-AD6E-4EB411B6A8FE}" srcOrd="1" destOrd="0" parTransId="{9D4E684E-9B90-F940-BBBE-9BEBEE8CDC4D}" sibTransId="{0830CBA3-4BE2-F74A-B7BF-461EACDF9A8F}"/>
    <dgm:cxn modelId="{92E1A4F8-B360-434B-8C60-D187F081217E}" srcId="{59CC9F0B-4C51-6046-A68F-7D55C90A7C84}" destId="{660F3AE4-9A85-C743-83C5-35CE730FE21D}" srcOrd="1" destOrd="0" parTransId="{B47BCB59-B9E0-0F4C-8D12-BD6BDD82A881}" sibTransId="{7447C234-4DBC-754B-8345-BB8695F200FC}"/>
    <dgm:cxn modelId="{94C66326-6A87-A945-A478-492EBB358826}" type="presParOf" srcId="{8191FE5A-00A0-424B-A054-C0F13C5AEE65}" destId="{E96F828A-EBD6-AA44-A87D-9B8B41E2A357}" srcOrd="0" destOrd="0" presId="urn:microsoft.com/office/officeart/2005/8/layout/default"/>
    <dgm:cxn modelId="{A4220F58-D500-3E4C-924C-C9C4273C9A74}" type="presParOf" srcId="{8191FE5A-00A0-424B-A054-C0F13C5AEE65}" destId="{3E51892F-0859-CB43-8125-AF3F8D3180BF}" srcOrd="1" destOrd="0" presId="urn:microsoft.com/office/officeart/2005/8/layout/default"/>
    <dgm:cxn modelId="{DF4BB879-2620-1A49-89F2-6C8632E2032C}" type="presParOf" srcId="{8191FE5A-00A0-424B-A054-C0F13C5AEE65}" destId="{28650DF7-0B06-104E-BE6E-7A888E9E4BF9}"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4C6530C-3AE9-9243-9EB6-9A2FBD489CAD}" type="doc">
      <dgm:prSet loTypeId="urn:microsoft.com/office/officeart/2005/8/layout/default" loCatId="" qsTypeId="urn:microsoft.com/office/officeart/2005/8/quickstyle/simple1" qsCatId="simple" csTypeId="urn:microsoft.com/office/officeart/2005/8/colors/accent4_2" csCatId="accent4" phldr="1"/>
      <dgm:spPr/>
      <dgm:t>
        <a:bodyPr/>
        <a:lstStyle/>
        <a:p>
          <a:endParaRPr lang="en-US"/>
        </a:p>
      </dgm:t>
    </dgm:pt>
    <dgm:pt modelId="{B5AF29C0-7F28-164B-87D6-4B5CD8C0C84B}">
      <dgm:prSet phldrT="[Text]"/>
      <dgm:spPr/>
      <dgm:t>
        <a:bodyPr/>
        <a:lstStyle/>
        <a:p>
          <a:r>
            <a:rPr lang="en-US" b="1" i="0" dirty="0"/>
            <a:t>Research:</a:t>
          </a:r>
        </a:p>
      </dgm:t>
    </dgm:pt>
    <dgm:pt modelId="{D7E1FCD0-F21E-3348-A508-FD8B2B83DAFC}" type="parTrans" cxnId="{AF69D456-B921-8E47-BA50-DA9CC21C96FF}">
      <dgm:prSet/>
      <dgm:spPr/>
      <dgm:t>
        <a:bodyPr/>
        <a:lstStyle/>
        <a:p>
          <a:endParaRPr lang="en-US"/>
        </a:p>
      </dgm:t>
    </dgm:pt>
    <dgm:pt modelId="{2A85D8C8-5135-2A46-9243-91B4E80A1D89}" type="sibTrans" cxnId="{AF69D456-B921-8E47-BA50-DA9CC21C96FF}">
      <dgm:prSet/>
      <dgm:spPr/>
      <dgm:t>
        <a:bodyPr/>
        <a:lstStyle/>
        <a:p>
          <a:endParaRPr lang="en-US"/>
        </a:p>
      </dgm:t>
    </dgm:pt>
    <dgm:pt modelId="{40501E30-2869-BD48-8B18-4339D701809E}">
      <dgm:prSet phldrT="[Text]"/>
      <dgm:spPr/>
      <dgm:t>
        <a:bodyPr/>
        <a:lstStyle/>
        <a:p>
          <a:r>
            <a:rPr lang="en-US" b="0" i="0" dirty="0"/>
            <a:t>relies on increasingly complex or new questions whose answers in turn develop additional questions or lines of inquiry in any field (iterative)</a:t>
          </a:r>
        </a:p>
      </dgm:t>
    </dgm:pt>
    <dgm:pt modelId="{7E1C763C-10A0-DB4C-9899-1E710A93599A}" type="parTrans" cxnId="{AFE4F74B-2362-424D-B82C-1D67CDF98552}">
      <dgm:prSet/>
      <dgm:spPr/>
    </dgm:pt>
    <dgm:pt modelId="{70747D4A-D3EB-6B41-8642-C50FC45B5535}" type="sibTrans" cxnId="{AFE4F74B-2362-424D-B82C-1D67CDF98552}">
      <dgm:prSet/>
      <dgm:spPr/>
    </dgm:pt>
    <dgm:pt modelId="{97A50665-A5F4-2946-8DE1-726C46F393E0}">
      <dgm:prSet phldrT="[Text]"/>
      <dgm:spPr/>
      <dgm:t>
        <a:bodyPr/>
        <a:lstStyle/>
        <a:p>
          <a:r>
            <a:rPr lang="en-US" b="1" i="0" dirty="0"/>
            <a:t>Research in Political Science:</a:t>
          </a:r>
        </a:p>
      </dgm:t>
    </dgm:pt>
    <dgm:pt modelId="{5C3D7760-F30B-4F47-9104-7757463DE6C8}" type="parTrans" cxnId="{939FD56D-A008-8346-8BD7-C9CED9A723D7}">
      <dgm:prSet/>
      <dgm:spPr/>
    </dgm:pt>
    <dgm:pt modelId="{4B5A21B9-7B21-014E-828D-8BAC53301958}" type="sibTrans" cxnId="{939FD56D-A008-8346-8BD7-C9CED9A723D7}">
      <dgm:prSet/>
      <dgm:spPr/>
    </dgm:pt>
    <dgm:pt modelId="{3161EF98-3814-BB43-BEE3-B4E662905CEC}">
      <dgm:prSet phldrT="[Text]"/>
      <dgm:spPr/>
      <dgm:t>
        <a:bodyPr/>
        <a:lstStyle/>
        <a:p>
          <a:r>
            <a:rPr lang="en-US" b="0" i="0" dirty="0"/>
            <a:t>Uses the literature to set up a question rather than draw a conclusion</a:t>
          </a:r>
        </a:p>
      </dgm:t>
    </dgm:pt>
    <dgm:pt modelId="{DA048421-82C6-3442-A853-AADB7FDFCB4E}" type="parTrans" cxnId="{79448141-F8E1-3743-BA65-B511C1612ACE}">
      <dgm:prSet/>
      <dgm:spPr/>
    </dgm:pt>
    <dgm:pt modelId="{AED57969-D7CE-8F47-B1C4-497DB846D119}" type="sibTrans" cxnId="{79448141-F8E1-3743-BA65-B511C1612ACE}">
      <dgm:prSet/>
      <dgm:spPr/>
    </dgm:pt>
    <dgm:pt modelId="{98FE66E4-9F2D-C64C-A913-C974039C328B}">
      <dgm:prSet phldrT="[Text]"/>
      <dgm:spPr/>
      <dgm:t>
        <a:bodyPr/>
        <a:lstStyle/>
        <a:p>
          <a:r>
            <a:rPr lang="en-US" b="0" i="0" dirty="0"/>
            <a:t>is open to multiple viewpoints </a:t>
          </a:r>
        </a:p>
        <a:p>
          <a:endParaRPr lang="en-US" b="1" i="0" dirty="0"/>
        </a:p>
      </dgm:t>
    </dgm:pt>
    <dgm:pt modelId="{1C48C57B-F0D2-AB47-9291-DAEE3E05CCB1}" type="parTrans" cxnId="{3247F224-49C6-6540-8391-AEF78F8EAC6B}">
      <dgm:prSet/>
      <dgm:spPr/>
    </dgm:pt>
    <dgm:pt modelId="{11EB387E-B064-7643-A0AA-189BBB9356AD}" type="sibTrans" cxnId="{3247F224-49C6-6540-8391-AEF78F8EAC6B}">
      <dgm:prSet/>
      <dgm:spPr/>
    </dgm:pt>
    <dgm:pt modelId="{0B031C14-7CAC-8344-90EC-8D1EF59E2847}">
      <dgm:prSet phldrT="[Text]"/>
      <dgm:spPr/>
      <dgm:t>
        <a:bodyPr/>
        <a:lstStyle/>
        <a:p>
          <a:r>
            <a:rPr lang="en-US" b="0" i="0" dirty="0"/>
            <a:t>formulates search strategies and chooses appropriate tools and </a:t>
          </a:r>
          <a:r>
            <a:rPr lang="en-US" b="0" i="0" dirty="0" smtClean="0"/>
            <a:t>methods for the specific information need</a:t>
          </a:r>
          <a:endParaRPr lang="en-US" b="0" i="0" dirty="0"/>
        </a:p>
      </dgm:t>
    </dgm:pt>
    <dgm:pt modelId="{E2FCE40C-6146-214A-BC94-D001CAD9BFB2}" type="parTrans" cxnId="{BFC16492-D585-794F-B77D-013FEC0ACC22}">
      <dgm:prSet/>
      <dgm:spPr/>
    </dgm:pt>
    <dgm:pt modelId="{CB7825C4-FB48-0549-BA6C-EE4CDEEA3B2B}" type="sibTrans" cxnId="{BFC16492-D585-794F-B77D-013FEC0ACC22}">
      <dgm:prSet/>
      <dgm:spPr/>
    </dgm:pt>
    <dgm:pt modelId="{50F4B549-1815-4425-849E-EB6FA12CB771}">
      <dgm:prSet phldrT="[Text]"/>
      <dgm:spPr/>
      <dgm:t>
        <a:bodyPr/>
        <a:lstStyle/>
        <a:p>
          <a:endParaRPr lang="en-US" b="0" i="0" dirty="0"/>
        </a:p>
      </dgm:t>
    </dgm:pt>
    <dgm:pt modelId="{8BE5D5B5-563C-4E1C-9CA6-CF773C039040}" type="parTrans" cxnId="{686EF93F-719A-4DA5-96BB-9398EAB6566E}">
      <dgm:prSet/>
      <dgm:spPr/>
    </dgm:pt>
    <dgm:pt modelId="{9BFCA03C-BC7B-4571-B5CD-4086608B06D5}" type="sibTrans" cxnId="{686EF93F-719A-4DA5-96BB-9398EAB6566E}">
      <dgm:prSet/>
      <dgm:spPr/>
    </dgm:pt>
    <dgm:pt modelId="{1280B757-1304-4270-B4B5-664C01B7DF49}">
      <dgm:prSet phldrT="[Text]"/>
      <dgm:spPr/>
      <dgm:t>
        <a:bodyPr/>
        <a:lstStyle/>
        <a:p>
          <a:endParaRPr lang="en-US" b="0" i="0" dirty="0"/>
        </a:p>
      </dgm:t>
    </dgm:pt>
    <dgm:pt modelId="{5964F765-0A0A-4C8E-A5CE-81ED328681CD}" type="parTrans" cxnId="{C77A010D-A914-40B1-94E3-5F380ED6F470}">
      <dgm:prSet/>
      <dgm:spPr/>
    </dgm:pt>
    <dgm:pt modelId="{5BD40435-E5AF-47E1-9B80-EF7A7F342097}" type="sibTrans" cxnId="{C77A010D-A914-40B1-94E3-5F380ED6F470}">
      <dgm:prSet/>
      <dgm:spPr/>
    </dgm:pt>
    <dgm:pt modelId="{8191FE5A-00A0-424B-A054-C0F13C5AEE65}" type="pres">
      <dgm:prSet presAssocID="{F4C6530C-3AE9-9243-9EB6-9A2FBD489CAD}" presName="diagram" presStyleCnt="0">
        <dgm:presLayoutVars>
          <dgm:dir/>
          <dgm:resizeHandles val="exact"/>
        </dgm:presLayoutVars>
      </dgm:prSet>
      <dgm:spPr/>
      <dgm:t>
        <a:bodyPr/>
        <a:lstStyle/>
        <a:p>
          <a:endParaRPr lang="en-US"/>
        </a:p>
      </dgm:t>
    </dgm:pt>
    <dgm:pt modelId="{E96F828A-EBD6-AA44-A87D-9B8B41E2A357}" type="pres">
      <dgm:prSet presAssocID="{B5AF29C0-7F28-164B-87D6-4B5CD8C0C84B}" presName="node" presStyleLbl="node1" presStyleIdx="0" presStyleCnt="2" custScaleX="103821">
        <dgm:presLayoutVars>
          <dgm:bulletEnabled val="1"/>
        </dgm:presLayoutVars>
      </dgm:prSet>
      <dgm:spPr/>
      <dgm:t>
        <a:bodyPr/>
        <a:lstStyle/>
        <a:p>
          <a:endParaRPr lang="en-US"/>
        </a:p>
      </dgm:t>
    </dgm:pt>
    <dgm:pt modelId="{8A6D33FE-36A6-174C-98A3-A66A3A167459}" type="pres">
      <dgm:prSet presAssocID="{2A85D8C8-5135-2A46-9243-91B4E80A1D89}" presName="sibTrans" presStyleCnt="0"/>
      <dgm:spPr/>
    </dgm:pt>
    <dgm:pt modelId="{F6533E04-88FB-0A4E-B36D-4E062FC138A4}" type="pres">
      <dgm:prSet presAssocID="{97A50665-A5F4-2946-8DE1-726C46F393E0}" presName="node" presStyleLbl="node1" presStyleIdx="1" presStyleCnt="2">
        <dgm:presLayoutVars>
          <dgm:bulletEnabled val="1"/>
        </dgm:presLayoutVars>
      </dgm:prSet>
      <dgm:spPr/>
      <dgm:t>
        <a:bodyPr/>
        <a:lstStyle/>
        <a:p>
          <a:endParaRPr lang="en-US"/>
        </a:p>
      </dgm:t>
    </dgm:pt>
  </dgm:ptLst>
  <dgm:cxnLst>
    <dgm:cxn modelId="{C77A010D-A914-40B1-94E3-5F380ED6F470}" srcId="{97A50665-A5F4-2946-8DE1-726C46F393E0}" destId="{1280B757-1304-4270-B4B5-664C01B7DF49}" srcOrd="3" destOrd="0" parTransId="{5964F765-0A0A-4C8E-A5CE-81ED328681CD}" sibTransId="{5BD40435-E5AF-47E1-9B80-EF7A7F342097}"/>
    <dgm:cxn modelId="{BFC16492-D585-794F-B77D-013FEC0ACC22}" srcId="{97A50665-A5F4-2946-8DE1-726C46F393E0}" destId="{0B031C14-7CAC-8344-90EC-8D1EF59E2847}" srcOrd="2" destOrd="0" parTransId="{E2FCE40C-6146-214A-BC94-D001CAD9BFB2}" sibTransId="{CB7825C4-FB48-0549-BA6C-EE4CDEEA3B2B}"/>
    <dgm:cxn modelId="{AFE4F74B-2362-424D-B82C-1D67CDF98552}" srcId="{B5AF29C0-7F28-164B-87D6-4B5CD8C0C84B}" destId="{40501E30-2869-BD48-8B18-4339D701809E}" srcOrd="0" destOrd="0" parTransId="{7E1C763C-10A0-DB4C-9899-1E710A93599A}" sibTransId="{70747D4A-D3EB-6B41-8642-C50FC45B5535}"/>
    <dgm:cxn modelId="{939FD56D-A008-8346-8BD7-C9CED9A723D7}" srcId="{F4C6530C-3AE9-9243-9EB6-9A2FBD489CAD}" destId="{97A50665-A5F4-2946-8DE1-726C46F393E0}" srcOrd="1" destOrd="0" parTransId="{5C3D7760-F30B-4F47-9104-7757463DE6C8}" sibTransId="{4B5A21B9-7B21-014E-828D-8BAC53301958}"/>
    <dgm:cxn modelId="{85749958-C7DC-4B4D-9609-D0E079909B62}" type="presOf" srcId="{40501E30-2869-BD48-8B18-4339D701809E}" destId="{E96F828A-EBD6-AA44-A87D-9B8B41E2A357}" srcOrd="0" destOrd="1" presId="urn:microsoft.com/office/officeart/2005/8/layout/default"/>
    <dgm:cxn modelId="{79448141-F8E1-3743-BA65-B511C1612ACE}" srcId="{97A50665-A5F4-2946-8DE1-726C46F393E0}" destId="{3161EF98-3814-BB43-BEE3-B4E662905CEC}" srcOrd="0" destOrd="0" parTransId="{DA048421-82C6-3442-A853-AADB7FDFCB4E}" sibTransId="{AED57969-D7CE-8F47-B1C4-497DB846D119}"/>
    <dgm:cxn modelId="{686EF93F-719A-4DA5-96BB-9398EAB6566E}" srcId="{97A50665-A5F4-2946-8DE1-726C46F393E0}" destId="{50F4B549-1815-4425-849E-EB6FA12CB771}" srcOrd="1" destOrd="0" parTransId="{8BE5D5B5-563C-4E1C-9CA6-CF773C039040}" sibTransId="{9BFCA03C-BC7B-4571-B5CD-4086608B06D5}"/>
    <dgm:cxn modelId="{643CC21B-046D-49B8-B381-C700DCC5A4E9}" type="presOf" srcId="{1280B757-1304-4270-B4B5-664C01B7DF49}" destId="{F6533E04-88FB-0A4E-B36D-4E062FC138A4}" srcOrd="0" destOrd="4" presId="urn:microsoft.com/office/officeart/2005/8/layout/default"/>
    <dgm:cxn modelId="{2D1B7373-3D01-AF43-85CC-AC8C492D9260}" type="presOf" srcId="{97A50665-A5F4-2946-8DE1-726C46F393E0}" destId="{F6533E04-88FB-0A4E-B36D-4E062FC138A4}" srcOrd="0" destOrd="0" presId="urn:microsoft.com/office/officeart/2005/8/layout/default"/>
    <dgm:cxn modelId="{3A32BFCF-7004-424B-A1EC-796826D2EE73}" type="presOf" srcId="{B5AF29C0-7F28-164B-87D6-4B5CD8C0C84B}" destId="{E96F828A-EBD6-AA44-A87D-9B8B41E2A357}" srcOrd="0" destOrd="0" presId="urn:microsoft.com/office/officeart/2005/8/layout/default"/>
    <dgm:cxn modelId="{459AECDC-2104-B24B-A8ED-9C22324211CE}" type="presOf" srcId="{0B031C14-7CAC-8344-90EC-8D1EF59E2847}" destId="{F6533E04-88FB-0A4E-B36D-4E062FC138A4}" srcOrd="0" destOrd="3" presId="urn:microsoft.com/office/officeart/2005/8/layout/default"/>
    <dgm:cxn modelId="{3247F224-49C6-6540-8391-AEF78F8EAC6B}" srcId="{97A50665-A5F4-2946-8DE1-726C46F393E0}" destId="{98FE66E4-9F2D-C64C-A913-C974039C328B}" srcOrd="4" destOrd="0" parTransId="{1C48C57B-F0D2-AB47-9291-DAEE3E05CCB1}" sibTransId="{11EB387E-B064-7643-A0AA-189BBB9356AD}"/>
    <dgm:cxn modelId="{5DB89C8C-551C-3E42-BC36-D8D2957629AC}" type="presOf" srcId="{3161EF98-3814-BB43-BEE3-B4E662905CEC}" destId="{F6533E04-88FB-0A4E-B36D-4E062FC138A4}" srcOrd="0" destOrd="1" presId="urn:microsoft.com/office/officeart/2005/8/layout/default"/>
    <dgm:cxn modelId="{0D04C6B8-07BA-4147-8705-3C43FF8159CE}" type="presOf" srcId="{F4C6530C-3AE9-9243-9EB6-9A2FBD489CAD}" destId="{8191FE5A-00A0-424B-A054-C0F13C5AEE65}" srcOrd="0" destOrd="0" presId="urn:microsoft.com/office/officeart/2005/8/layout/default"/>
    <dgm:cxn modelId="{28C3EC9A-7A90-0840-A97C-1512FBE7AE79}" type="presOf" srcId="{98FE66E4-9F2D-C64C-A913-C974039C328B}" destId="{F6533E04-88FB-0A4E-B36D-4E062FC138A4}" srcOrd="0" destOrd="5" presId="urn:microsoft.com/office/officeart/2005/8/layout/default"/>
    <dgm:cxn modelId="{E526D12A-579D-43C8-AD2C-1A370A7E393B}" type="presOf" srcId="{50F4B549-1815-4425-849E-EB6FA12CB771}" destId="{F6533E04-88FB-0A4E-B36D-4E062FC138A4}" srcOrd="0" destOrd="2" presId="urn:microsoft.com/office/officeart/2005/8/layout/default"/>
    <dgm:cxn modelId="{AF69D456-B921-8E47-BA50-DA9CC21C96FF}" srcId="{F4C6530C-3AE9-9243-9EB6-9A2FBD489CAD}" destId="{B5AF29C0-7F28-164B-87D6-4B5CD8C0C84B}" srcOrd="0" destOrd="0" parTransId="{D7E1FCD0-F21E-3348-A508-FD8B2B83DAFC}" sibTransId="{2A85D8C8-5135-2A46-9243-91B4E80A1D89}"/>
    <dgm:cxn modelId="{94C66326-6A87-A945-A478-492EBB358826}" type="presParOf" srcId="{8191FE5A-00A0-424B-A054-C0F13C5AEE65}" destId="{E96F828A-EBD6-AA44-A87D-9B8B41E2A357}" srcOrd="0" destOrd="0" presId="urn:microsoft.com/office/officeart/2005/8/layout/default"/>
    <dgm:cxn modelId="{3419F46C-FFD3-BA4B-B173-DBFCAB937D94}" type="presParOf" srcId="{8191FE5A-00A0-424B-A054-C0F13C5AEE65}" destId="{8A6D33FE-36A6-174C-98A3-A66A3A167459}" srcOrd="1" destOrd="0" presId="urn:microsoft.com/office/officeart/2005/8/layout/default"/>
    <dgm:cxn modelId="{FAD0C0E8-911F-604B-BAAE-85E435E2E8FC}" type="presParOf" srcId="{8191FE5A-00A0-424B-A054-C0F13C5AEE65}" destId="{F6533E04-88FB-0A4E-B36D-4E062FC138A4}"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4C6530C-3AE9-9243-9EB6-9A2FBD489CAD}" type="doc">
      <dgm:prSet loTypeId="urn:microsoft.com/office/officeart/2005/8/layout/default" loCatId="" qsTypeId="urn:microsoft.com/office/officeart/2005/8/quickstyle/simple1" qsCatId="simple" csTypeId="urn:microsoft.com/office/officeart/2005/8/colors/accent5_2" csCatId="accent5" phldr="1"/>
      <dgm:spPr/>
      <dgm:t>
        <a:bodyPr/>
        <a:lstStyle/>
        <a:p>
          <a:endParaRPr lang="en-US"/>
        </a:p>
      </dgm:t>
    </dgm:pt>
    <dgm:pt modelId="{B5AF29C0-7F28-164B-87D6-4B5CD8C0C84B}">
      <dgm:prSet phldrT="[Text]"/>
      <dgm:spPr/>
      <dgm:t>
        <a:bodyPr/>
        <a:lstStyle/>
        <a:p>
          <a:r>
            <a:rPr lang="en-US" b="1" i="0" dirty="0"/>
            <a:t>Searching:</a:t>
          </a:r>
        </a:p>
      </dgm:t>
    </dgm:pt>
    <dgm:pt modelId="{D7E1FCD0-F21E-3348-A508-FD8B2B83DAFC}" type="parTrans" cxnId="{AF69D456-B921-8E47-BA50-DA9CC21C96FF}">
      <dgm:prSet/>
      <dgm:spPr/>
      <dgm:t>
        <a:bodyPr/>
        <a:lstStyle/>
        <a:p>
          <a:endParaRPr lang="en-US"/>
        </a:p>
      </dgm:t>
    </dgm:pt>
    <dgm:pt modelId="{2A85D8C8-5135-2A46-9243-91B4E80A1D89}" type="sibTrans" cxnId="{AF69D456-B921-8E47-BA50-DA9CC21C96FF}">
      <dgm:prSet/>
      <dgm:spPr/>
      <dgm:t>
        <a:bodyPr/>
        <a:lstStyle/>
        <a:p>
          <a:endParaRPr lang="en-US"/>
        </a:p>
      </dgm:t>
    </dgm:pt>
    <dgm:pt modelId="{9F700085-4745-4447-8913-F3C4C31D3CEA}">
      <dgm:prSet phldrT="[Text]"/>
      <dgm:spPr/>
      <dgm:t>
        <a:bodyPr/>
        <a:lstStyle/>
        <a:p>
          <a:r>
            <a:rPr lang="en-US" b="0" i="0" dirty="0"/>
            <a:t>is non-linear and iterative</a:t>
          </a:r>
        </a:p>
      </dgm:t>
    </dgm:pt>
    <dgm:pt modelId="{FE5117E3-0A88-6C40-8C42-A3784625AD7D}" type="parTrans" cxnId="{E58BD24A-C5B1-A04C-A5F5-58589E059822}">
      <dgm:prSet/>
      <dgm:spPr/>
    </dgm:pt>
    <dgm:pt modelId="{EF8B4433-2238-C440-BAFE-F0DAA543B185}" type="sibTrans" cxnId="{E58BD24A-C5B1-A04C-A5F5-58589E059822}">
      <dgm:prSet/>
      <dgm:spPr/>
    </dgm:pt>
    <dgm:pt modelId="{83634D94-F04D-5242-8F79-F1C53968A408}">
      <dgm:prSet phldrT="[Text]"/>
      <dgm:spPr/>
      <dgm:t>
        <a:bodyPr/>
        <a:lstStyle/>
        <a:p>
          <a:r>
            <a:rPr lang="en-US" b="0" i="0" dirty="0"/>
            <a:t>requires the evaluation of a range of information sources and the mental flexibility to pursue alternate avenues as new understanding develops</a:t>
          </a:r>
        </a:p>
        <a:p>
          <a:endParaRPr lang="en-US" b="1" i="0" dirty="0"/>
        </a:p>
      </dgm:t>
    </dgm:pt>
    <dgm:pt modelId="{A28324F3-1A29-2240-8CAD-EF32579DEDB1}" type="parTrans" cxnId="{808306F5-F454-E444-8D31-4286ED7651E2}">
      <dgm:prSet/>
      <dgm:spPr/>
    </dgm:pt>
    <dgm:pt modelId="{CF5CD7A8-75C0-F141-9CBD-3B3BBAC42CA0}" type="sibTrans" cxnId="{808306F5-F454-E444-8D31-4286ED7651E2}">
      <dgm:prSet/>
      <dgm:spPr/>
    </dgm:pt>
    <dgm:pt modelId="{78552343-8674-9E40-83DC-F66523E2EBE8}">
      <dgm:prSet phldrT="[Text]"/>
      <dgm:spPr/>
      <dgm:t>
        <a:bodyPr/>
        <a:lstStyle/>
        <a:p>
          <a:r>
            <a:rPr lang="en-US" b="1" i="0" dirty="0"/>
            <a:t>Searching in Political Science:</a:t>
          </a:r>
        </a:p>
      </dgm:t>
    </dgm:pt>
    <dgm:pt modelId="{A9A6BE29-D841-8549-A74E-398B68FB9AC7}" type="parTrans" cxnId="{B1253011-D856-DA47-9684-75DFC2AED122}">
      <dgm:prSet/>
      <dgm:spPr/>
    </dgm:pt>
    <dgm:pt modelId="{6AC0C987-A60D-6C48-AC57-91EF43FC4241}" type="sibTrans" cxnId="{B1253011-D856-DA47-9684-75DFC2AED122}">
      <dgm:prSet/>
      <dgm:spPr/>
    </dgm:pt>
    <dgm:pt modelId="{15B8F329-91A2-D74A-85AA-9AEA24C38F07}">
      <dgm:prSet phldrT="[Text]"/>
      <dgm:spPr/>
      <dgm:t>
        <a:bodyPr/>
        <a:lstStyle/>
        <a:p>
          <a:pPr rtl="0"/>
          <a:r>
            <a:rPr lang="en-US" b="0" i="0" dirty="0"/>
            <a:t>takes persistence and flexibility</a:t>
          </a:r>
        </a:p>
      </dgm:t>
    </dgm:pt>
    <dgm:pt modelId="{4489073A-5774-0349-97C2-DE909FFCB01D}" type="parTrans" cxnId="{3C74E680-D437-1D4B-843E-5D55CE62EC56}">
      <dgm:prSet/>
      <dgm:spPr/>
    </dgm:pt>
    <dgm:pt modelId="{F2281ADC-9C4D-9548-B13A-F6DB268CB8F6}" type="sibTrans" cxnId="{3C74E680-D437-1D4B-843E-5D55CE62EC56}">
      <dgm:prSet/>
      <dgm:spPr/>
    </dgm:pt>
    <dgm:pt modelId="{63CC748C-F55A-824F-9B74-5B9D7BDAF5C2}">
      <dgm:prSet phldrT="[Text]"/>
      <dgm:spPr/>
      <dgm:t>
        <a:bodyPr/>
        <a:lstStyle/>
        <a:p>
          <a:r>
            <a:rPr lang="en-US" b="0" i="0" dirty="0"/>
            <a:t>requires search strategies and numerous platforms including databases, the open web, data indexes, and governmental websites</a:t>
          </a:r>
        </a:p>
      </dgm:t>
    </dgm:pt>
    <dgm:pt modelId="{55D635F0-79FB-694F-9A62-D82886D91077}" type="parTrans" cxnId="{02DD63E1-A720-9248-AB34-B51554F3AFCD}">
      <dgm:prSet/>
      <dgm:spPr/>
    </dgm:pt>
    <dgm:pt modelId="{B2479AB1-730D-F544-8BB4-F432BF002FD4}" type="sibTrans" cxnId="{02DD63E1-A720-9248-AB34-B51554F3AFCD}">
      <dgm:prSet/>
      <dgm:spPr/>
    </dgm:pt>
    <dgm:pt modelId="{71475485-28FD-41FC-B3B0-C14AA1814BDE}">
      <dgm:prSet phldrT="[Text]"/>
      <dgm:spPr/>
      <dgm:t>
        <a:bodyPr/>
        <a:lstStyle/>
        <a:p>
          <a:endParaRPr lang="en-US" b="0" i="0" dirty="0"/>
        </a:p>
      </dgm:t>
    </dgm:pt>
    <dgm:pt modelId="{1C248D7C-0660-4B37-B476-ABE39A2EAA3B}" type="parTrans" cxnId="{F5F62C79-F27D-4B02-9312-42FE62C41A5B}">
      <dgm:prSet/>
      <dgm:spPr/>
    </dgm:pt>
    <dgm:pt modelId="{6A217C0D-5C21-45CA-B63A-E40D568CAEB6}" type="sibTrans" cxnId="{F5F62C79-F27D-4B02-9312-42FE62C41A5B}">
      <dgm:prSet/>
      <dgm:spPr/>
    </dgm:pt>
    <dgm:pt modelId="{2A6C7467-7675-4611-AA45-B8B2B4607077}">
      <dgm:prSet phldrT="[Text]"/>
      <dgm:spPr/>
      <dgm:t>
        <a:bodyPr/>
        <a:lstStyle/>
        <a:p>
          <a:pPr rtl="0"/>
          <a:endParaRPr lang="en-US" b="0" i="0" dirty="0"/>
        </a:p>
      </dgm:t>
    </dgm:pt>
    <dgm:pt modelId="{9E5B5BAD-8459-4903-BC54-13ADC75F3203}" type="parTrans" cxnId="{8C103B02-CF46-401B-80EE-64845D583AE8}">
      <dgm:prSet/>
      <dgm:spPr/>
    </dgm:pt>
    <dgm:pt modelId="{11703682-924D-4AE7-82AC-16391D77F7ED}" type="sibTrans" cxnId="{8C103B02-CF46-401B-80EE-64845D583AE8}">
      <dgm:prSet/>
      <dgm:spPr/>
    </dgm:pt>
    <dgm:pt modelId="{8191FE5A-00A0-424B-A054-C0F13C5AEE65}" type="pres">
      <dgm:prSet presAssocID="{F4C6530C-3AE9-9243-9EB6-9A2FBD489CAD}" presName="diagram" presStyleCnt="0">
        <dgm:presLayoutVars>
          <dgm:dir/>
          <dgm:resizeHandles val="exact"/>
        </dgm:presLayoutVars>
      </dgm:prSet>
      <dgm:spPr/>
      <dgm:t>
        <a:bodyPr/>
        <a:lstStyle/>
        <a:p>
          <a:endParaRPr lang="en-US"/>
        </a:p>
      </dgm:t>
    </dgm:pt>
    <dgm:pt modelId="{E96F828A-EBD6-AA44-A87D-9B8B41E2A357}" type="pres">
      <dgm:prSet presAssocID="{B5AF29C0-7F28-164B-87D6-4B5CD8C0C84B}" presName="node" presStyleLbl="node1" presStyleIdx="0" presStyleCnt="2" custScaleX="103821">
        <dgm:presLayoutVars>
          <dgm:bulletEnabled val="1"/>
        </dgm:presLayoutVars>
      </dgm:prSet>
      <dgm:spPr/>
      <dgm:t>
        <a:bodyPr/>
        <a:lstStyle/>
        <a:p>
          <a:endParaRPr lang="en-US"/>
        </a:p>
      </dgm:t>
    </dgm:pt>
    <dgm:pt modelId="{B46BB2BB-99BB-2A47-9AD5-163997D5AD90}" type="pres">
      <dgm:prSet presAssocID="{2A85D8C8-5135-2A46-9243-91B4E80A1D89}" presName="sibTrans" presStyleCnt="0"/>
      <dgm:spPr/>
    </dgm:pt>
    <dgm:pt modelId="{781F73FD-55DC-E442-8B97-E34A6B485894}" type="pres">
      <dgm:prSet presAssocID="{78552343-8674-9E40-83DC-F66523E2EBE8}" presName="node" presStyleLbl="node1" presStyleIdx="1" presStyleCnt="2">
        <dgm:presLayoutVars>
          <dgm:bulletEnabled val="1"/>
        </dgm:presLayoutVars>
      </dgm:prSet>
      <dgm:spPr/>
      <dgm:t>
        <a:bodyPr/>
        <a:lstStyle/>
        <a:p>
          <a:endParaRPr lang="en-US"/>
        </a:p>
      </dgm:t>
    </dgm:pt>
  </dgm:ptLst>
  <dgm:cxnLst>
    <dgm:cxn modelId="{0D04C6B8-07BA-4147-8705-3C43FF8159CE}" type="presOf" srcId="{F4C6530C-3AE9-9243-9EB6-9A2FBD489CAD}" destId="{8191FE5A-00A0-424B-A054-C0F13C5AEE65}" srcOrd="0" destOrd="0" presId="urn:microsoft.com/office/officeart/2005/8/layout/default"/>
    <dgm:cxn modelId="{F5F62C79-F27D-4B02-9312-42FE62C41A5B}" srcId="{B5AF29C0-7F28-164B-87D6-4B5CD8C0C84B}" destId="{71475485-28FD-41FC-B3B0-C14AA1814BDE}" srcOrd="1" destOrd="0" parTransId="{1C248D7C-0660-4B37-B476-ABE39A2EAA3B}" sibTransId="{6A217C0D-5C21-45CA-B63A-E40D568CAEB6}"/>
    <dgm:cxn modelId="{393EAB58-9D01-6B47-9F15-A646315406F8}" type="presOf" srcId="{9F700085-4745-4447-8913-F3C4C31D3CEA}" destId="{E96F828A-EBD6-AA44-A87D-9B8B41E2A357}" srcOrd="0" destOrd="1" presId="urn:microsoft.com/office/officeart/2005/8/layout/default"/>
    <dgm:cxn modelId="{E58BD24A-C5B1-A04C-A5F5-58589E059822}" srcId="{B5AF29C0-7F28-164B-87D6-4B5CD8C0C84B}" destId="{9F700085-4745-4447-8913-F3C4C31D3CEA}" srcOrd="0" destOrd="0" parTransId="{FE5117E3-0A88-6C40-8C42-A3784625AD7D}" sibTransId="{EF8B4433-2238-C440-BAFE-F0DAA543B185}"/>
    <dgm:cxn modelId="{AF69D456-B921-8E47-BA50-DA9CC21C96FF}" srcId="{F4C6530C-3AE9-9243-9EB6-9A2FBD489CAD}" destId="{B5AF29C0-7F28-164B-87D6-4B5CD8C0C84B}" srcOrd="0" destOrd="0" parTransId="{D7E1FCD0-F21E-3348-A508-FD8B2B83DAFC}" sibTransId="{2A85D8C8-5135-2A46-9243-91B4E80A1D89}"/>
    <dgm:cxn modelId="{A7B9F7D4-B9F0-EA4A-9846-1AA490058DFE}" type="presOf" srcId="{83634D94-F04D-5242-8F79-F1C53968A408}" destId="{E96F828A-EBD6-AA44-A87D-9B8B41E2A357}" srcOrd="0" destOrd="3" presId="urn:microsoft.com/office/officeart/2005/8/layout/default"/>
    <dgm:cxn modelId="{E7C92BFF-6E6A-45D3-8F9B-63099CE3ECEC}" type="presOf" srcId="{71475485-28FD-41FC-B3B0-C14AA1814BDE}" destId="{E96F828A-EBD6-AA44-A87D-9B8B41E2A357}" srcOrd="0" destOrd="2" presId="urn:microsoft.com/office/officeart/2005/8/layout/default"/>
    <dgm:cxn modelId="{B1253011-D856-DA47-9684-75DFC2AED122}" srcId="{F4C6530C-3AE9-9243-9EB6-9A2FBD489CAD}" destId="{78552343-8674-9E40-83DC-F66523E2EBE8}" srcOrd="1" destOrd="0" parTransId="{A9A6BE29-D841-8549-A74E-398B68FB9AC7}" sibTransId="{6AC0C987-A60D-6C48-AC57-91EF43FC4241}"/>
    <dgm:cxn modelId="{8C103B02-CF46-401B-80EE-64845D583AE8}" srcId="{78552343-8674-9E40-83DC-F66523E2EBE8}" destId="{2A6C7467-7675-4611-AA45-B8B2B4607077}" srcOrd="1" destOrd="0" parTransId="{9E5B5BAD-8459-4903-BC54-13ADC75F3203}" sibTransId="{11703682-924D-4AE7-82AC-16391D77F7ED}"/>
    <dgm:cxn modelId="{3A32BFCF-7004-424B-A1EC-796826D2EE73}" type="presOf" srcId="{B5AF29C0-7F28-164B-87D6-4B5CD8C0C84B}" destId="{E96F828A-EBD6-AA44-A87D-9B8B41E2A357}" srcOrd="0" destOrd="0" presId="urn:microsoft.com/office/officeart/2005/8/layout/default"/>
    <dgm:cxn modelId="{808306F5-F454-E444-8D31-4286ED7651E2}" srcId="{B5AF29C0-7F28-164B-87D6-4B5CD8C0C84B}" destId="{83634D94-F04D-5242-8F79-F1C53968A408}" srcOrd="2" destOrd="0" parTransId="{A28324F3-1A29-2240-8CAD-EF32579DEDB1}" sibTransId="{CF5CD7A8-75C0-F141-9CBD-3B3BBAC42CA0}"/>
    <dgm:cxn modelId="{02DD63E1-A720-9248-AB34-B51554F3AFCD}" srcId="{78552343-8674-9E40-83DC-F66523E2EBE8}" destId="{63CC748C-F55A-824F-9B74-5B9D7BDAF5C2}" srcOrd="2" destOrd="0" parTransId="{55D635F0-79FB-694F-9A62-D82886D91077}" sibTransId="{B2479AB1-730D-F544-8BB4-F432BF002FD4}"/>
    <dgm:cxn modelId="{BC3995EA-191B-274E-83D6-D82B495D66C9}" type="presOf" srcId="{63CC748C-F55A-824F-9B74-5B9D7BDAF5C2}" destId="{781F73FD-55DC-E442-8B97-E34A6B485894}" srcOrd="0" destOrd="3" presId="urn:microsoft.com/office/officeart/2005/8/layout/default"/>
    <dgm:cxn modelId="{B5297B14-16C1-A34F-8646-F80AB141235F}" type="presOf" srcId="{78552343-8674-9E40-83DC-F66523E2EBE8}" destId="{781F73FD-55DC-E442-8B97-E34A6B485894}" srcOrd="0" destOrd="0" presId="urn:microsoft.com/office/officeart/2005/8/layout/default"/>
    <dgm:cxn modelId="{8BDF7A74-B496-3F4A-9A9F-7F2F1397A58C}" type="presOf" srcId="{15B8F329-91A2-D74A-85AA-9AEA24C38F07}" destId="{781F73FD-55DC-E442-8B97-E34A6B485894}" srcOrd="0" destOrd="1" presId="urn:microsoft.com/office/officeart/2005/8/layout/default"/>
    <dgm:cxn modelId="{3C74E680-D437-1D4B-843E-5D55CE62EC56}" srcId="{78552343-8674-9E40-83DC-F66523E2EBE8}" destId="{15B8F329-91A2-D74A-85AA-9AEA24C38F07}" srcOrd="0" destOrd="0" parTransId="{4489073A-5774-0349-97C2-DE909FFCB01D}" sibTransId="{F2281ADC-9C4D-9548-B13A-F6DB268CB8F6}"/>
    <dgm:cxn modelId="{B15037AD-605F-4277-8339-0486BD55FFD3}" type="presOf" srcId="{2A6C7467-7675-4611-AA45-B8B2B4607077}" destId="{781F73FD-55DC-E442-8B97-E34A6B485894}" srcOrd="0" destOrd="2" presId="urn:microsoft.com/office/officeart/2005/8/layout/default"/>
    <dgm:cxn modelId="{94C66326-6A87-A945-A478-492EBB358826}" type="presParOf" srcId="{8191FE5A-00A0-424B-A054-C0F13C5AEE65}" destId="{E96F828A-EBD6-AA44-A87D-9B8B41E2A357}" srcOrd="0" destOrd="0" presId="urn:microsoft.com/office/officeart/2005/8/layout/default"/>
    <dgm:cxn modelId="{90E759A4-EED0-3743-B101-67C8F03B6527}" type="presParOf" srcId="{8191FE5A-00A0-424B-A054-C0F13C5AEE65}" destId="{B46BB2BB-99BB-2A47-9AD5-163997D5AD90}" srcOrd="1" destOrd="0" presId="urn:microsoft.com/office/officeart/2005/8/layout/default"/>
    <dgm:cxn modelId="{1CD31B9E-B0DC-2C48-AF82-B4E13A160F94}" type="presParOf" srcId="{8191FE5A-00A0-424B-A054-C0F13C5AEE65}" destId="{781F73FD-55DC-E442-8B97-E34A6B485894}"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4C6530C-3AE9-9243-9EB6-9A2FBD489CAD}" type="doc">
      <dgm:prSet loTypeId="urn:microsoft.com/office/officeart/2005/8/layout/default" loCatId="" qsTypeId="urn:microsoft.com/office/officeart/2005/8/quickstyle/simple1" qsCatId="simple" csTypeId="urn:microsoft.com/office/officeart/2005/8/colors/accent6_2" csCatId="accent6" phldr="1"/>
      <dgm:spPr/>
      <dgm:t>
        <a:bodyPr/>
        <a:lstStyle/>
        <a:p>
          <a:endParaRPr lang="en-US"/>
        </a:p>
      </dgm:t>
    </dgm:pt>
    <dgm:pt modelId="{B5AF29C0-7F28-164B-87D6-4B5CD8C0C84B}">
      <dgm:prSet phldrT="[Text]"/>
      <dgm:spPr/>
      <dgm:t>
        <a:bodyPr/>
        <a:lstStyle/>
        <a:p>
          <a:r>
            <a:rPr lang="en-US" b="1" i="0" dirty="0"/>
            <a:t>Information is:</a:t>
          </a:r>
        </a:p>
      </dgm:t>
    </dgm:pt>
    <dgm:pt modelId="{D7E1FCD0-F21E-3348-A508-FD8B2B83DAFC}" type="parTrans" cxnId="{AF69D456-B921-8E47-BA50-DA9CC21C96FF}">
      <dgm:prSet/>
      <dgm:spPr/>
      <dgm:t>
        <a:bodyPr/>
        <a:lstStyle/>
        <a:p>
          <a:endParaRPr lang="en-US"/>
        </a:p>
      </dgm:t>
    </dgm:pt>
    <dgm:pt modelId="{2A85D8C8-5135-2A46-9243-91B4E80A1D89}" type="sibTrans" cxnId="{AF69D456-B921-8E47-BA50-DA9CC21C96FF}">
      <dgm:prSet/>
      <dgm:spPr/>
      <dgm:t>
        <a:bodyPr/>
        <a:lstStyle/>
        <a:p>
          <a:endParaRPr lang="en-US"/>
        </a:p>
      </dgm:t>
    </dgm:pt>
    <dgm:pt modelId="{CDF78966-9B31-654F-BDA4-D9785115E242}">
      <dgm:prSet phldrT="[Text]"/>
      <dgm:spPr/>
      <dgm:t>
        <a:bodyPr/>
        <a:lstStyle/>
        <a:p>
          <a:r>
            <a:rPr lang="en-US" b="0" i="0" dirty="0"/>
            <a:t>a commodity, a means of education, a means to influence, and a means of negotiating and understanding the world</a:t>
          </a:r>
        </a:p>
      </dgm:t>
    </dgm:pt>
    <dgm:pt modelId="{A4730B04-A7FB-D54F-AAAD-80A2F300B309}" type="parTrans" cxnId="{EB6C8197-80EF-2B48-ADDB-17D50A232E2E}">
      <dgm:prSet/>
      <dgm:spPr/>
      <dgm:t>
        <a:bodyPr/>
        <a:lstStyle/>
        <a:p>
          <a:endParaRPr lang="en-US"/>
        </a:p>
      </dgm:t>
    </dgm:pt>
    <dgm:pt modelId="{C8D53B9D-91FB-C242-8170-160C1C21FBF5}" type="sibTrans" cxnId="{EB6C8197-80EF-2B48-ADDB-17D50A232E2E}">
      <dgm:prSet/>
      <dgm:spPr/>
      <dgm:t>
        <a:bodyPr/>
        <a:lstStyle/>
        <a:p>
          <a:endParaRPr lang="en-US"/>
        </a:p>
      </dgm:t>
    </dgm:pt>
    <dgm:pt modelId="{7DC64087-659E-A247-803B-7AFD07E8DE52}">
      <dgm:prSet phldrT="[Text]"/>
      <dgm:spPr/>
      <dgm:t>
        <a:bodyPr/>
        <a:lstStyle/>
        <a:p>
          <a:r>
            <a:rPr lang="en-US" b="0" i="0" dirty="0"/>
            <a:t>influenced by legal and socioeconomic interests in its production and dissemination</a:t>
          </a:r>
        </a:p>
      </dgm:t>
    </dgm:pt>
    <dgm:pt modelId="{92ABBFB2-7BD1-9745-95B0-B3C808745E13}" type="parTrans" cxnId="{702C94E6-3755-854B-B3C2-F377F43FA0CF}">
      <dgm:prSet/>
      <dgm:spPr/>
      <dgm:t>
        <a:bodyPr/>
        <a:lstStyle/>
        <a:p>
          <a:endParaRPr lang="en-US"/>
        </a:p>
      </dgm:t>
    </dgm:pt>
    <dgm:pt modelId="{61C96E73-9C32-EE4E-9353-A4502C91D1BF}" type="sibTrans" cxnId="{702C94E6-3755-854B-B3C2-F377F43FA0CF}">
      <dgm:prSet/>
      <dgm:spPr/>
      <dgm:t>
        <a:bodyPr/>
        <a:lstStyle/>
        <a:p>
          <a:endParaRPr lang="en-US"/>
        </a:p>
      </dgm:t>
    </dgm:pt>
    <dgm:pt modelId="{CCA1A189-C577-B641-841B-949B7C304D85}">
      <dgm:prSet phldrT="[Text]"/>
      <dgm:spPr/>
      <dgm:t>
        <a:bodyPr/>
        <a:lstStyle/>
        <a:p>
          <a:pPr marL="0" lvl="0" defTabSz="977900">
            <a:lnSpc>
              <a:spcPct val="90000"/>
            </a:lnSpc>
            <a:spcBef>
              <a:spcPct val="0"/>
            </a:spcBef>
            <a:spcAft>
              <a:spcPct val="35000"/>
            </a:spcAft>
            <a:buNone/>
          </a:pPr>
          <a:r>
            <a:rPr lang="en-US" b="1" i="0" dirty="0"/>
            <a:t>Information in Political Science is:</a:t>
          </a:r>
        </a:p>
      </dgm:t>
    </dgm:pt>
    <dgm:pt modelId="{14FA972F-C40D-4E46-B0DD-63DFBB2931B7}" type="parTrans" cxnId="{158D1839-2FDC-AA4E-962F-413A72454430}">
      <dgm:prSet/>
      <dgm:spPr/>
      <dgm:t>
        <a:bodyPr/>
        <a:lstStyle/>
        <a:p>
          <a:endParaRPr lang="en-US"/>
        </a:p>
      </dgm:t>
    </dgm:pt>
    <dgm:pt modelId="{831491B7-3804-DD4B-813A-A58FBB43B696}" type="sibTrans" cxnId="{158D1839-2FDC-AA4E-962F-413A72454430}">
      <dgm:prSet/>
      <dgm:spPr/>
      <dgm:t>
        <a:bodyPr/>
        <a:lstStyle/>
        <a:p>
          <a:endParaRPr lang="en-US"/>
        </a:p>
      </dgm:t>
    </dgm:pt>
    <dgm:pt modelId="{4B77122F-C837-A34E-8F57-06477434BD89}">
      <dgm:prSet phldrT="[Text]"/>
      <dgm:spPr/>
      <dgm:t>
        <a:bodyPr/>
        <a:lstStyle/>
        <a:p>
          <a:pPr marL="171450" lvl="1" indent="0" defTabSz="755650" rtl="0">
            <a:lnSpc>
              <a:spcPct val="90000"/>
            </a:lnSpc>
            <a:spcBef>
              <a:spcPct val="0"/>
            </a:spcBef>
            <a:spcAft>
              <a:spcPct val="15000"/>
            </a:spcAft>
          </a:pPr>
          <a:r>
            <a:rPr lang="en-US" b="0" i="0" dirty="0"/>
            <a:t>selected and framed to achieve certain motivations and objectives</a:t>
          </a:r>
        </a:p>
      </dgm:t>
    </dgm:pt>
    <dgm:pt modelId="{D0144D6D-6566-E941-9225-41549D2CB3DC}" type="parTrans" cxnId="{7AF0B6A6-3F1A-5048-AAA2-52D6691A7C62}">
      <dgm:prSet/>
      <dgm:spPr/>
      <dgm:t>
        <a:bodyPr/>
        <a:lstStyle/>
        <a:p>
          <a:endParaRPr lang="en-US"/>
        </a:p>
      </dgm:t>
    </dgm:pt>
    <dgm:pt modelId="{C34FD36F-EAA0-0D49-9F83-46FFE245C905}" type="sibTrans" cxnId="{7AF0B6A6-3F1A-5048-AAA2-52D6691A7C62}">
      <dgm:prSet/>
      <dgm:spPr/>
      <dgm:t>
        <a:bodyPr/>
        <a:lstStyle/>
        <a:p>
          <a:endParaRPr lang="en-US"/>
        </a:p>
      </dgm:t>
    </dgm:pt>
    <dgm:pt modelId="{7D8AD0A2-A76F-5347-9FD5-1EE7F519D927}">
      <dgm:prSet phldrT="[Text]"/>
      <dgm:spPr/>
      <dgm:t>
        <a:bodyPr/>
        <a:lstStyle/>
        <a:p>
          <a:pPr marL="171450" lvl="1" indent="0" defTabSz="755650" rtl="0">
            <a:lnSpc>
              <a:spcPct val="90000"/>
            </a:lnSpc>
            <a:spcBef>
              <a:spcPct val="0"/>
            </a:spcBef>
            <a:spcAft>
              <a:spcPct val="15000"/>
            </a:spcAft>
          </a:pPr>
          <a:r>
            <a:rPr lang="en-US" b="0" i="0" dirty="0"/>
            <a:t>created by mobilizing numerous financial, human, and capital resources</a:t>
          </a:r>
        </a:p>
      </dgm:t>
    </dgm:pt>
    <dgm:pt modelId="{C19B39D9-5A0F-3C46-B613-413049CD783F}" type="sibTrans" cxnId="{ED27E10D-BA21-E14C-ADDB-E5172C32C0E4}">
      <dgm:prSet/>
      <dgm:spPr/>
      <dgm:t>
        <a:bodyPr/>
        <a:lstStyle/>
        <a:p>
          <a:endParaRPr lang="en-US"/>
        </a:p>
      </dgm:t>
    </dgm:pt>
    <dgm:pt modelId="{1A2192AE-8432-E84E-B4E4-25163AE4C07D}" type="parTrans" cxnId="{ED27E10D-BA21-E14C-ADDB-E5172C32C0E4}">
      <dgm:prSet/>
      <dgm:spPr/>
      <dgm:t>
        <a:bodyPr/>
        <a:lstStyle/>
        <a:p>
          <a:endParaRPr lang="en-US"/>
        </a:p>
      </dgm:t>
    </dgm:pt>
    <dgm:pt modelId="{228BB228-3DB1-CA42-8547-95BDA79DA305}">
      <dgm:prSet phldrT="[Text]"/>
      <dgm:spPr/>
      <dgm:t>
        <a:bodyPr/>
        <a:lstStyle/>
        <a:p>
          <a:pPr marL="171450" lvl="1" indent="0" defTabSz="755650" rtl="0">
            <a:lnSpc>
              <a:spcPct val="90000"/>
            </a:lnSpc>
            <a:spcBef>
              <a:spcPct val="0"/>
            </a:spcBef>
            <a:spcAft>
              <a:spcPct val="15000"/>
            </a:spcAft>
          </a:pPr>
          <a:r>
            <a:rPr lang="en-US" b="0" i="0" dirty="0"/>
            <a:t>produced to inform and/or influence public opinion and government policies</a:t>
          </a:r>
        </a:p>
      </dgm:t>
    </dgm:pt>
    <dgm:pt modelId="{8C435DDC-3155-F14F-B49E-D0CBA593ED61}" type="parTrans" cxnId="{AAEE4F58-0F8D-2E44-A3C7-7FC1E6C3EFFE}">
      <dgm:prSet/>
      <dgm:spPr/>
    </dgm:pt>
    <dgm:pt modelId="{50B57CB5-DA43-F348-84FB-1E22A88D40CF}" type="sibTrans" cxnId="{AAEE4F58-0F8D-2E44-A3C7-7FC1E6C3EFFE}">
      <dgm:prSet/>
      <dgm:spPr/>
    </dgm:pt>
    <dgm:pt modelId="{F6E39368-D1E3-4949-B96B-51026EACF975}">
      <dgm:prSet phldrT="[Text]"/>
      <dgm:spPr/>
      <dgm:t>
        <a:bodyPr/>
        <a:lstStyle/>
        <a:p>
          <a:endParaRPr lang="en-US" b="0" i="0" dirty="0"/>
        </a:p>
      </dgm:t>
    </dgm:pt>
    <dgm:pt modelId="{E1819ED8-0C7F-4319-AF8F-0A1F3AB002CD}" type="parTrans" cxnId="{9D750F8A-E3F6-4039-98F6-2D599140E715}">
      <dgm:prSet/>
      <dgm:spPr/>
    </dgm:pt>
    <dgm:pt modelId="{0952DCE1-E73D-4AB9-AB20-027C22253D98}" type="sibTrans" cxnId="{9D750F8A-E3F6-4039-98F6-2D599140E715}">
      <dgm:prSet/>
      <dgm:spPr/>
    </dgm:pt>
    <dgm:pt modelId="{66563A3E-2470-4465-AF74-3AC70D53F88B}">
      <dgm:prSet phldrT="[Text]"/>
      <dgm:spPr/>
      <dgm:t>
        <a:bodyPr/>
        <a:lstStyle/>
        <a:p>
          <a:pPr marL="171450" lvl="1" indent="0" defTabSz="755650" rtl="0">
            <a:lnSpc>
              <a:spcPct val="90000"/>
            </a:lnSpc>
            <a:spcBef>
              <a:spcPct val="0"/>
            </a:spcBef>
            <a:spcAft>
              <a:spcPct val="15000"/>
            </a:spcAft>
          </a:pPr>
          <a:endParaRPr lang="en-US" b="0" i="0" dirty="0"/>
        </a:p>
      </dgm:t>
    </dgm:pt>
    <dgm:pt modelId="{5945A9AA-A390-4F7D-8C84-A9C3110F649D}" type="parTrans" cxnId="{84339DEB-66F1-4A3A-9C5B-B04C1731E5A0}">
      <dgm:prSet/>
      <dgm:spPr/>
    </dgm:pt>
    <dgm:pt modelId="{80067ECD-2F72-42A7-ABEB-5651BB524F24}" type="sibTrans" cxnId="{84339DEB-66F1-4A3A-9C5B-B04C1731E5A0}">
      <dgm:prSet/>
      <dgm:spPr/>
    </dgm:pt>
    <dgm:pt modelId="{C2A35A15-17F0-4F71-99F8-80542F2A87FB}">
      <dgm:prSet phldrT="[Text]"/>
      <dgm:spPr/>
      <dgm:t>
        <a:bodyPr/>
        <a:lstStyle/>
        <a:p>
          <a:pPr marL="171450" lvl="1" indent="0" defTabSz="755650" rtl="0">
            <a:lnSpc>
              <a:spcPct val="90000"/>
            </a:lnSpc>
            <a:spcBef>
              <a:spcPct val="0"/>
            </a:spcBef>
            <a:spcAft>
              <a:spcPct val="15000"/>
            </a:spcAft>
          </a:pPr>
          <a:endParaRPr lang="en-US" b="0" i="0" dirty="0"/>
        </a:p>
      </dgm:t>
    </dgm:pt>
    <dgm:pt modelId="{21D15BCA-6A8C-4604-A97A-016DD476F12D}" type="parTrans" cxnId="{F9D2A9E2-0F2F-4B06-AA7C-2B3F6434690A}">
      <dgm:prSet/>
      <dgm:spPr/>
    </dgm:pt>
    <dgm:pt modelId="{82E5B22C-F717-47C6-B94E-A38C405EC881}" type="sibTrans" cxnId="{F9D2A9E2-0F2F-4B06-AA7C-2B3F6434690A}">
      <dgm:prSet/>
      <dgm:spPr/>
    </dgm:pt>
    <dgm:pt modelId="{8191FE5A-00A0-424B-A054-C0F13C5AEE65}" type="pres">
      <dgm:prSet presAssocID="{F4C6530C-3AE9-9243-9EB6-9A2FBD489CAD}" presName="diagram" presStyleCnt="0">
        <dgm:presLayoutVars>
          <dgm:dir/>
          <dgm:resizeHandles val="exact"/>
        </dgm:presLayoutVars>
      </dgm:prSet>
      <dgm:spPr/>
      <dgm:t>
        <a:bodyPr/>
        <a:lstStyle/>
        <a:p>
          <a:endParaRPr lang="en-US"/>
        </a:p>
      </dgm:t>
    </dgm:pt>
    <dgm:pt modelId="{E96F828A-EBD6-AA44-A87D-9B8B41E2A357}" type="pres">
      <dgm:prSet presAssocID="{B5AF29C0-7F28-164B-87D6-4B5CD8C0C84B}" presName="node" presStyleLbl="node1" presStyleIdx="0" presStyleCnt="2" custScaleX="103821">
        <dgm:presLayoutVars>
          <dgm:bulletEnabled val="1"/>
        </dgm:presLayoutVars>
      </dgm:prSet>
      <dgm:spPr/>
      <dgm:t>
        <a:bodyPr/>
        <a:lstStyle/>
        <a:p>
          <a:endParaRPr lang="en-US"/>
        </a:p>
      </dgm:t>
    </dgm:pt>
    <dgm:pt modelId="{53ED7DC4-FB4B-D343-B80B-B5E3BA1B1527}" type="pres">
      <dgm:prSet presAssocID="{2A85D8C8-5135-2A46-9243-91B4E80A1D89}" presName="sibTrans" presStyleCnt="0"/>
      <dgm:spPr/>
    </dgm:pt>
    <dgm:pt modelId="{D8E6BDEC-8A4C-AB4E-946E-96454D819F16}" type="pres">
      <dgm:prSet presAssocID="{CCA1A189-C577-B641-841B-949B7C304D85}" presName="node" presStyleLbl="node1" presStyleIdx="1" presStyleCnt="2">
        <dgm:presLayoutVars>
          <dgm:bulletEnabled val="1"/>
        </dgm:presLayoutVars>
      </dgm:prSet>
      <dgm:spPr/>
      <dgm:t>
        <a:bodyPr/>
        <a:lstStyle/>
        <a:p>
          <a:endParaRPr lang="en-US"/>
        </a:p>
      </dgm:t>
    </dgm:pt>
  </dgm:ptLst>
  <dgm:cxnLst>
    <dgm:cxn modelId="{7AF0B6A6-3F1A-5048-AAA2-52D6691A7C62}" srcId="{CCA1A189-C577-B641-841B-949B7C304D85}" destId="{4B77122F-C837-A34E-8F57-06477434BD89}" srcOrd="4" destOrd="0" parTransId="{D0144D6D-6566-E941-9225-41549D2CB3DC}" sibTransId="{C34FD36F-EAA0-0D49-9F83-46FFE245C905}"/>
    <dgm:cxn modelId="{0D04C6B8-07BA-4147-8705-3C43FF8159CE}" type="presOf" srcId="{F4C6530C-3AE9-9243-9EB6-9A2FBD489CAD}" destId="{8191FE5A-00A0-424B-A054-C0F13C5AEE65}" srcOrd="0" destOrd="0" presId="urn:microsoft.com/office/officeart/2005/8/layout/default"/>
    <dgm:cxn modelId="{9D750F8A-E3F6-4039-98F6-2D599140E715}" srcId="{B5AF29C0-7F28-164B-87D6-4B5CD8C0C84B}" destId="{F6E39368-D1E3-4949-B96B-51026EACF975}" srcOrd="1" destOrd="0" parTransId="{E1819ED8-0C7F-4319-AF8F-0A1F3AB002CD}" sibTransId="{0952DCE1-E73D-4AB9-AB20-027C22253D98}"/>
    <dgm:cxn modelId="{AF69D456-B921-8E47-BA50-DA9CC21C96FF}" srcId="{F4C6530C-3AE9-9243-9EB6-9A2FBD489CAD}" destId="{B5AF29C0-7F28-164B-87D6-4B5CD8C0C84B}" srcOrd="0" destOrd="0" parTransId="{D7E1FCD0-F21E-3348-A508-FD8B2B83DAFC}" sibTransId="{2A85D8C8-5135-2A46-9243-91B4E80A1D89}"/>
    <dgm:cxn modelId="{84339DEB-66F1-4A3A-9C5B-B04C1731E5A0}" srcId="{CCA1A189-C577-B641-841B-949B7C304D85}" destId="{66563A3E-2470-4465-AF74-3AC70D53F88B}" srcOrd="3" destOrd="0" parTransId="{5945A9AA-A390-4F7D-8C84-A9C3110F649D}" sibTransId="{80067ECD-2F72-42A7-ABEB-5651BB524F24}"/>
    <dgm:cxn modelId="{ED27E10D-BA21-E14C-ADDB-E5172C32C0E4}" srcId="{CCA1A189-C577-B641-841B-949B7C304D85}" destId="{7D8AD0A2-A76F-5347-9FD5-1EE7F519D927}" srcOrd="0" destOrd="0" parTransId="{1A2192AE-8432-E84E-B4E4-25163AE4C07D}" sibTransId="{C19B39D9-5A0F-3C46-B613-413049CD783F}"/>
    <dgm:cxn modelId="{158D1839-2FDC-AA4E-962F-413A72454430}" srcId="{F4C6530C-3AE9-9243-9EB6-9A2FBD489CAD}" destId="{CCA1A189-C577-B641-841B-949B7C304D85}" srcOrd="1" destOrd="0" parTransId="{14FA972F-C40D-4E46-B0DD-63DFBB2931B7}" sibTransId="{831491B7-3804-DD4B-813A-A58FBB43B696}"/>
    <dgm:cxn modelId="{F9D2A9E2-0F2F-4B06-AA7C-2B3F6434690A}" srcId="{CCA1A189-C577-B641-841B-949B7C304D85}" destId="{C2A35A15-17F0-4F71-99F8-80542F2A87FB}" srcOrd="1" destOrd="0" parTransId="{21D15BCA-6A8C-4604-A97A-016DD476F12D}" sibTransId="{82E5B22C-F717-47C6-B94E-A38C405EC881}"/>
    <dgm:cxn modelId="{6A22A04A-EBC8-EF47-AAD4-81AADE7CBC61}" type="presOf" srcId="{7D8AD0A2-A76F-5347-9FD5-1EE7F519D927}" destId="{D8E6BDEC-8A4C-AB4E-946E-96454D819F16}" srcOrd="0" destOrd="1" presId="urn:microsoft.com/office/officeart/2005/8/layout/default"/>
    <dgm:cxn modelId="{51308770-AE95-4381-87E8-5027BF6BBF6C}" type="presOf" srcId="{66563A3E-2470-4465-AF74-3AC70D53F88B}" destId="{D8E6BDEC-8A4C-AB4E-946E-96454D819F16}" srcOrd="0" destOrd="4" presId="urn:microsoft.com/office/officeart/2005/8/layout/default"/>
    <dgm:cxn modelId="{702C94E6-3755-854B-B3C2-F377F43FA0CF}" srcId="{B5AF29C0-7F28-164B-87D6-4B5CD8C0C84B}" destId="{7DC64087-659E-A247-803B-7AFD07E8DE52}" srcOrd="2" destOrd="0" parTransId="{92ABBFB2-7BD1-9745-95B0-B3C808745E13}" sibTransId="{61C96E73-9C32-EE4E-9353-A4502C91D1BF}"/>
    <dgm:cxn modelId="{0FCCCBD7-A32A-DC4B-BADA-6B9E6FB94E6C}" type="presOf" srcId="{228BB228-3DB1-CA42-8547-95BDA79DA305}" destId="{D8E6BDEC-8A4C-AB4E-946E-96454D819F16}" srcOrd="0" destOrd="3" presId="urn:microsoft.com/office/officeart/2005/8/layout/default"/>
    <dgm:cxn modelId="{A52B9C75-CEB9-484B-BA25-13889B2981B2}" type="presOf" srcId="{CCA1A189-C577-B641-841B-949B7C304D85}" destId="{D8E6BDEC-8A4C-AB4E-946E-96454D819F16}" srcOrd="0" destOrd="0" presId="urn:microsoft.com/office/officeart/2005/8/layout/default"/>
    <dgm:cxn modelId="{3A32BFCF-7004-424B-A1EC-796826D2EE73}" type="presOf" srcId="{B5AF29C0-7F28-164B-87D6-4B5CD8C0C84B}" destId="{E96F828A-EBD6-AA44-A87D-9B8B41E2A357}" srcOrd="0" destOrd="0" presId="urn:microsoft.com/office/officeart/2005/8/layout/default"/>
    <dgm:cxn modelId="{EB6C8197-80EF-2B48-ADDB-17D50A232E2E}" srcId="{B5AF29C0-7F28-164B-87D6-4B5CD8C0C84B}" destId="{CDF78966-9B31-654F-BDA4-D9785115E242}" srcOrd="0" destOrd="0" parTransId="{A4730B04-A7FB-D54F-AAAD-80A2F300B309}" sibTransId="{C8D53B9D-91FB-C242-8170-160C1C21FBF5}"/>
    <dgm:cxn modelId="{A901EF63-961A-6D4D-A1AE-0A37936BF8EE}" type="presOf" srcId="{CDF78966-9B31-654F-BDA4-D9785115E242}" destId="{E96F828A-EBD6-AA44-A87D-9B8B41E2A357}" srcOrd="0" destOrd="1" presId="urn:microsoft.com/office/officeart/2005/8/layout/default"/>
    <dgm:cxn modelId="{AAEE4F58-0F8D-2E44-A3C7-7FC1E6C3EFFE}" srcId="{CCA1A189-C577-B641-841B-949B7C304D85}" destId="{228BB228-3DB1-CA42-8547-95BDA79DA305}" srcOrd="2" destOrd="0" parTransId="{8C435DDC-3155-F14F-B49E-D0CBA593ED61}" sibTransId="{50B57CB5-DA43-F348-84FB-1E22A88D40CF}"/>
    <dgm:cxn modelId="{D0FB5100-35AD-4FC6-B81E-50629FBAA7FC}" type="presOf" srcId="{F6E39368-D1E3-4949-B96B-51026EACF975}" destId="{E96F828A-EBD6-AA44-A87D-9B8B41E2A357}" srcOrd="0" destOrd="2" presId="urn:microsoft.com/office/officeart/2005/8/layout/default"/>
    <dgm:cxn modelId="{0D59EEB1-92C2-C444-AF4B-0EB7A1C05C6B}" type="presOf" srcId="{4B77122F-C837-A34E-8F57-06477434BD89}" destId="{D8E6BDEC-8A4C-AB4E-946E-96454D819F16}" srcOrd="0" destOrd="5" presId="urn:microsoft.com/office/officeart/2005/8/layout/default"/>
    <dgm:cxn modelId="{77370DC5-653C-4B3A-9A56-0403CFEDB8F9}" type="presOf" srcId="{C2A35A15-17F0-4F71-99F8-80542F2A87FB}" destId="{D8E6BDEC-8A4C-AB4E-946E-96454D819F16}" srcOrd="0" destOrd="2" presId="urn:microsoft.com/office/officeart/2005/8/layout/default"/>
    <dgm:cxn modelId="{E4BC4E17-B361-8A46-AF6C-01B111BF2208}" type="presOf" srcId="{7DC64087-659E-A247-803B-7AFD07E8DE52}" destId="{E96F828A-EBD6-AA44-A87D-9B8B41E2A357}" srcOrd="0" destOrd="3" presId="urn:microsoft.com/office/officeart/2005/8/layout/default"/>
    <dgm:cxn modelId="{94C66326-6A87-A945-A478-492EBB358826}" type="presParOf" srcId="{8191FE5A-00A0-424B-A054-C0F13C5AEE65}" destId="{E96F828A-EBD6-AA44-A87D-9B8B41E2A357}" srcOrd="0" destOrd="0" presId="urn:microsoft.com/office/officeart/2005/8/layout/default"/>
    <dgm:cxn modelId="{5A5B344C-6B7D-6A4D-9B0B-4FE64200C7EA}" type="presParOf" srcId="{8191FE5A-00A0-424B-A054-C0F13C5AEE65}" destId="{53ED7DC4-FB4B-D343-B80B-B5E3BA1B1527}" srcOrd="1" destOrd="0" presId="urn:microsoft.com/office/officeart/2005/8/layout/default"/>
    <dgm:cxn modelId="{1D687E30-4E2A-CD4E-AF83-EACA552DAF0F}" type="presParOf" srcId="{8191FE5A-00A0-424B-A054-C0F13C5AEE65}" destId="{D8E6BDEC-8A4C-AB4E-946E-96454D819F16}"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4C6530C-3AE9-9243-9EB6-9A2FBD489CAD}" type="doc">
      <dgm:prSet loTypeId="urn:microsoft.com/office/officeart/2005/8/layout/default" loCatId="" qsTypeId="urn:microsoft.com/office/officeart/2005/8/quickstyle/simple1" qsCatId="simple" csTypeId="urn:microsoft.com/office/officeart/2005/8/colors/accent1_2" csCatId="accent1" phldr="1"/>
      <dgm:spPr/>
      <dgm:t>
        <a:bodyPr/>
        <a:lstStyle/>
        <a:p>
          <a:endParaRPr lang="en-US"/>
        </a:p>
      </dgm:t>
    </dgm:pt>
    <dgm:pt modelId="{B5AF29C0-7F28-164B-87D6-4B5CD8C0C84B}">
      <dgm:prSet phldrT="[Text]"/>
      <dgm:spPr/>
      <dgm:t>
        <a:bodyPr/>
        <a:lstStyle/>
        <a:p>
          <a:r>
            <a:rPr lang="en-US" b="1" i="0" dirty="0"/>
            <a:t>A Scholarly Conversation is:</a:t>
          </a:r>
        </a:p>
      </dgm:t>
    </dgm:pt>
    <dgm:pt modelId="{D7E1FCD0-F21E-3348-A508-FD8B2B83DAFC}" type="parTrans" cxnId="{AF69D456-B921-8E47-BA50-DA9CC21C96FF}">
      <dgm:prSet/>
      <dgm:spPr/>
      <dgm:t>
        <a:bodyPr/>
        <a:lstStyle/>
        <a:p>
          <a:endParaRPr lang="en-US"/>
        </a:p>
      </dgm:t>
    </dgm:pt>
    <dgm:pt modelId="{2A85D8C8-5135-2A46-9243-91B4E80A1D89}" type="sibTrans" cxnId="{AF69D456-B921-8E47-BA50-DA9CC21C96FF}">
      <dgm:prSet/>
      <dgm:spPr/>
      <dgm:t>
        <a:bodyPr/>
        <a:lstStyle/>
        <a:p>
          <a:endParaRPr lang="en-US"/>
        </a:p>
      </dgm:t>
    </dgm:pt>
    <dgm:pt modelId="{52F3A8F5-C87D-AC42-81A9-2B88319BFD07}">
      <dgm:prSet phldrT="[Text]"/>
      <dgm:spPr/>
      <dgm:t>
        <a:bodyPr/>
        <a:lstStyle/>
        <a:p>
          <a:r>
            <a:rPr lang="en-US" b="0" i="0" dirty="0"/>
            <a:t>A community of scholars, researchers, and professionals engaged in sustained discourse developing new insights and discoveries over time as a result of varied perspectives and interpretations</a:t>
          </a:r>
        </a:p>
      </dgm:t>
    </dgm:pt>
    <dgm:pt modelId="{7B09875B-DE6C-EF44-A57F-E60FD2A172C8}" type="parTrans" cxnId="{056CA5F1-1170-C349-9023-08D91208E8B8}">
      <dgm:prSet/>
      <dgm:spPr/>
      <dgm:t>
        <a:bodyPr/>
        <a:lstStyle/>
        <a:p>
          <a:endParaRPr lang="en-US"/>
        </a:p>
      </dgm:t>
    </dgm:pt>
    <dgm:pt modelId="{353E7DA3-D72F-CE47-9E7B-9C0C591F5F30}" type="sibTrans" cxnId="{056CA5F1-1170-C349-9023-08D91208E8B8}">
      <dgm:prSet/>
      <dgm:spPr/>
      <dgm:t>
        <a:bodyPr/>
        <a:lstStyle/>
        <a:p>
          <a:endParaRPr lang="en-US"/>
        </a:p>
      </dgm:t>
    </dgm:pt>
    <dgm:pt modelId="{33851BBD-C734-5E43-B3E2-8AA0C0C237BB}">
      <dgm:prSet phldrT="[Text]"/>
      <dgm:spPr/>
      <dgm:t>
        <a:bodyPr/>
        <a:lstStyle/>
        <a:p>
          <a:r>
            <a:rPr lang="en-US" b="1" i="0" dirty="0"/>
            <a:t>A Scholarly Conversation in Political Science:</a:t>
          </a:r>
        </a:p>
      </dgm:t>
    </dgm:pt>
    <dgm:pt modelId="{4226300E-C509-2E43-9030-8498AD09B18E}" type="parTrans" cxnId="{02DAB553-1616-8D43-9640-D26F8FFF9CCE}">
      <dgm:prSet/>
      <dgm:spPr/>
      <dgm:t>
        <a:bodyPr/>
        <a:lstStyle/>
        <a:p>
          <a:endParaRPr lang="en-US"/>
        </a:p>
      </dgm:t>
    </dgm:pt>
    <dgm:pt modelId="{2E7A9E14-BEC9-E94F-A665-3ABD05821278}" type="sibTrans" cxnId="{02DAB553-1616-8D43-9640-D26F8FFF9CCE}">
      <dgm:prSet/>
      <dgm:spPr/>
      <dgm:t>
        <a:bodyPr/>
        <a:lstStyle/>
        <a:p>
          <a:endParaRPr lang="en-US"/>
        </a:p>
      </dgm:t>
    </dgm:pt>
    <dgm:pt modelId="{B947ACF2-3EB3-C24B-8E91-5E83EC5ABD59}">
      <dgm:prSet phldrT="[Text]"/>
      <dgm:spPr/>
      <dgm:t>
        <a:bodyPr/>
        <a:lstStyle/>
        <a:p>
          <a:r>
            <a:rPr lang="en-US" b="0" i="0" dirty="0"/>
            <a:t>is produced in many formats beyond traditional publications</a:t>
          </a:r>
        </a:p>
      </dgm:t>
    </dgm:pt>
    <dgm:pt modelId="{92EF45C9-5405-654B-AACB-87CCBBA796C9}" type="parTrans" cxnId="{1A72A7B7-ECF4-914E-BE47-00E4E4EE35D0}">
      <dgm:prSet/>
      <dgm:spPr/>
      <dgm:t>
        <a:bodyPr/>
        <a:lstStyle/>
        <a:p>
          <a:endParaRPr lang="en-US"/>
        </a:p>
      </dgm:t>
    </dgm:pt>
    <dgm:pt modelId="{E06900DA-B98B-E142-939C-83FC63125994}" type="sibTrans" cxnId="{1A72A7B7-ECF4-914E-BE47-00E4E4EE35D0}">
      <dgm:prSet/>
      <dgm:spPr/>
      <dgm:t>
        <a:bodyPr/>
        <a:lstStyle/>
        <a:p>
          <a:endParaRPr lang="en-US"/>
        </a:p>
      </dgm:t>
    </dgm:pt>
    <dgm:pt modelId="{9067D3EA-6252-3842-9AA3-4411EB788750}">
      <dgm:prSet phldrT="[Text]"/>
      <dgm:spPr/>
      <dgm:t>
        <a:bodyPr/>
        <a:lstStyle/>
        <a:p>
          <a:r>
            <a:rPr lang="en-US" b="0" i="0" dirty="0"/>
            <a:t>includes information creators and perspectives from governments, policymakers, think tanks, and NGOs</a:t>
          </a:r>
        </a:p>
      </dgm:t>
    </dgm:pt>
    <dgm:pt modelId="{DEECEE95-AB4A-EF4E-B0ED-74802A79FE13}" type="parTrans" cxnId="{944793AD-EC10-F24C-9D59-D03407A384B7}">
      <dgm:prSet/>
      <dgm:spPr/>
      <dgm:t>
        <a:bodyPr/>
        <a:lstStyle/>
        <a:p>
          <a:endParaRPr lang="en-US"/>
        </a:p>
      </dgm:t>
    </dgm:pt>
    <dgm:pt modelId="{7585B6AA-8A18-6B46-8031-47101BD05C01}" type="sibTrans" cxnId="{944793AD-EC10-F24C-9D59-D03407A384B7}">
      <dgm:prSet/>
      <dgm:spPr/>
      <dgm:t>
        <a:bodyPr/>
        <a:lstStyle/>
        <a:p>
          <a:endParaRPr lang="en-US"/>
        </a:p>
      </dgm:t>
    </dgm:pt>
    <dgm:pt modelId="{4FD8052F-1C06-DB4C-9AD6-91E202C432DB}">
      <dgm:prSet phldrT="[Text]"/>
      <dgm:spPr/>
      <dgm:t>
        <a:bodyPr/>
        <a:lstStyle/>
        <a:p>
          <a:pPr rtl="0"/>
          <a:r>
            <a:rPr lang="en-US" b="0" i="0" dirty="0"/>
            <a:t>can be accessed by student researchers</a:t>
          </a:r>
        </a:p>
      </dgm:t>
    </dgm:pt>
    <dgm:pt modelId="{75B638CD-4759-FE40-901B-04D4B02D16F5}" type="parTrans" cxnId="{27F2761D-DA77-F14E-AF63-20B83F5150BA}">
      <dgm:prSet/>
      <dgm:spPr/>
      <dgm:t>
        <a:bodyPr/>
        <a:lstStyle/>
        <a:p>
          <a:endParaRPr lang="en-US"/>
        </a:p>
      </dgm:t>
    </dgm:pt>
    <dgm:pt modelId="{6B355865-0F2B-8A4E-B444-8EC955100ABE}" type="sibTrans" cxnId="{27F2761D-DA77-F14E-AF63-20B83F5150BA}">
      <dgm:prSet/>
      <dgm:spPr/>
      <dgm:t>
        <a:bodyPr/>
        <a:lstStyle/>
        <a:p>
          <a:endParaRPr lang="en-US"/>
        </a:p>
      </dgm:t>
    </dgm:pt>
    <dgm:pt modelId="{5676A969-182D-441E-9CBF-2E5563B8F367}">
      <dgm:prSet phldrT="[Text]"/>
      <dgm:spPr/>
      <dgm:t>
        <a:bodyPr/>
        <a:lstStyle/>
        <a:p>
          <a:endParaRPr lang="en-US" b="0" i="0" dirty="0"/>
        </a:p>
      </dgm:t>
    </dgm:pt>
    <dgm:pt modelId="{777FF404-D398-448F-B6A2-FEEDDE20A3C8}" type="parTrans" cxnId="{269D919F-69A8-4452-BCB6-228FE83DE40F}">
      <dgm:prSet/>
      <dgm:spPr/>
      <dgm:t>
        <a:bodyPr/>
        <a:lstStyle/>
        <a:p>
          <a:endParaRPr lang="en-US"/>
        </a:p>
      </dgm:t>
    </dgm:pt>
    <dgm:pt modelId="{B0D58F85-BC30-402F-BB67-FD34ACF7304E}" type="sibTrans" cxnId="{269D919F-69A8-4452-BCB6-228FE83DE40F}">
      <dgm:prSet/>
      <dgm:spPr/>
      <dgm:t>
        <a:bodyPr/>
        <a:lstStyle/>
        <a:p>
          <a:endParaRPr lang="en-US"/>
        </a:p>
      </dgm:t>
    </dgm:pt>
    <dgm:pt modelId="{7DCA7C37-EC74-459D-A50D-4A92CCA459E6}">
      <dgm:prSet phldrT="[Text]"/>
      <dgm:spPr/>
      <dgm:t>
        <a:bodyPr/>
        <a:lstStyle/>
        <a:p>
          <a:endParaRPr lang="en-US" b="0" i="0" dirty="0"/>
        </a:p>
      </dgm:t>
    </dgm:pt>
    <dgm:pt modelId="{8F42671A-5430-4FE5-90C1-4318A219E903}" type="parTrans" cxnId="{D843DCB4-D896-4B66-8380-4FCE33EC496F}">
      <dgm:prSet/>
      <dgm:spPr/>
      <dgm:t>
        <a:bodyPr/>
        <a:lstStyle/>
        <a:p>
          <a:endParaRPr lang="en-US"/>
        </a:p>
      </dgm:t>
    </dgm:pt>
    <dgm:pt modelId="{E182895F-3771-4890-B108-905B3C58D456}" type="sibTrans" cxnId="{D843DCB4-D896-4B66-8380-4FCE33EC496F}">
      <dgm:prSet/>
      <dgm:spPr/>
      <dgm:t>
        <a:bodyPr/>
        <a:lstStyle/>
        <a:p>
          <a:endParaRPr lang="en-US"/>
        </a:p>
      </dgm:t>
    </dgm:pt>
    <dgm:pt modelId="{8191FE5A-00A0-424B-A054-C0F13C5AEE65}" type="pres">
      <dgm:prSet presAssocID="{F4C6530C-3AE9-9243-9EB6-9A2FBD489CAD}" presName="diagram" presStyleCnt="0">
        <dgm:presLayoutVars>
          <dgm:dir/>
          <dgm:resizeHandles val="exact"/>
        </dgm:presLayoutVars>
      </dgm:prSet>
      <dgm:spPr/>
      <dgm:t>
        <a:bodyPr/>
        <a:lstStyle/>
        <a:p>
          <a:endParaRPr lang="en-US"/>
        </a:p>
      </dgm:t>
    </dgm:pt>
    <dgm:pt modelId="{E96F828A-EBD6-AA44-A87D-9B8B41E2A357}" type="pres">
      <dgm:prSet presAssocID="{B5AF29C0-7F28-164B-87D6-4B5CD8C0C84B}" presName="node" presStyleLbl="node1" presStyleIdx="0" presStyleCnt="2" custScaleX="103821">
        <dgm:presLayoutVars>
          <dgm:bulletEnabled val="1"/>
        </dgm:presLayoutVars>
      </dgm:prSet>
      <dgm:spPr/>
      <dgm:t>
        <a:bodyPr/>
        <a:lstStyle/>
        <a:p>
          <a:endParaRPr lang="en-US"/>
        </a:p>
      </dgm:t>
    </dgm:pt>
    <dgm:pt modelId="{6959501D-A2CB-D040-8890-254147DB307A}" type="pres">
      <dgm:prSet presAssocID="{2A85D8C8-5135-2A46-9243-91B4E80A1D89}" presName="sibTrans" presStyleCnt="0"/>
      <dgm:spPr/>
    </dgm:pt>
    <dgm:pt modelId="{090E7E88-FB59-7743-886A-E0DAFF81E281}" type="pres">
      <dgm:prSet presAssocID="{33851BBD-C734-5E43-B3E2-8AA0C0C237BB}" presName="node" presStyleLbl="node1" presStyleIdx="1" presStyleCnt="2">
        <dgm:presLayoutVars>
          <dgm:bulletEnabled val="1"/>
        </dgm:presLayoutVars>
      </dgm:prSet>
      <dgm:spPr/>
      <dgm:t>
        <a:bodyPr/>
        <a:lstStyle/>
        <a:p>
          <a:endParaRPr lang="en-US"/>
        </a:p>
      </dgm:t>
    </dgm:pt>
  </dgm:ptLst>
  <dgm:cxnLst>
    <dgm:cxn modelId="{D843DCB4-D896-4B66-8380-4FCE33EC496F}" srcId="{33851BBD-C734-5E43-B3E2-8AA0C0C237BB}" destId="{7DCA7C37-EC74-459D-A50D-4A92CCA459E6}" srcOrd="3" destOrd="0" parTransId="{8F42671A-5430-4FE5-90C1-4318A219E903}" sibTransId="{E182895F-3771-4890-B108-905B3C58D456}"/>
    <dgm:cxn modelId="{269D919F-69A8-4452-BCB6-228FE83DE40F}" srcId="{33851BBD-C734-5E43-B3E2-8AA0C0C237BB}" destId="{5676A969-182D-441E-9CBF-2E5563B8F367}" srcOrd="1" destOrd="0" parTransId="{777FF404-D398-448F-B6A2-FEEDDE20A3C8}" sibTransId="{B0D58F85-BC30-402F-BB67-FD34ACF7304E}"/>
    <dgm:cxn modelId="{27F2761D-DA77-F14E-AF63-20B83F5150BA}" srcId="{33851BBD-C734-5E43-B3E2-8AA0C0C237BB}" destId="{4FD8052F-1C06-DB4C-9AD6-91E202C432DB}" srcOrd="4" destOrd="0" parTransId="{75B638CD-4759-FE40-901B-04D4B02D16F5}" sibTransId="{6B355865-0F2B-8A4E-B444-8EC955100ABE}"/>
    <dgm:cxn modelId="{1DFCB2FB-F37A-724E-B7F9-DAA9F4021125}" type="presOf" srcId="{52F3A8F5-C87D-AC42-81A9-2B88319BFD07}" destId="{E96F828A-EBD6-AA44-A87D-9B8B41E2A357}" srcOrd="0" destOrd="1" presId="urn:microsoft.com/office/officeart/2005/8/layout/default"/>
    <dgm:cxn modelId="{3A32BFCF-7004-424B-A1EC-796826D2EE73}" type="presOf" srcId="{B5AF29C0-7F28-164B-87D6-4B5CD8C0C84B}" destId="{E96F828A-EBD6-AA44-A87D-9B8B41E2A357}" srcOrd="0" destOrd="0" presId="urn:microsoft.com/office/officeart/2005/8/layout/default"/>
    <dgm:cxn modelId="{BA17C09B-BA72-944C-8718-7DB34F776168}" type="presOf" srcId="{9067D3EA-6252-3842-9AA3-4411EB788750}" destId="{090E7E88-FB59-7743-886A-E0DAFF81E281}" srcOrd="0" destOrd="3" presId="urn:microsoft.com/office/officeart/2005/8/layout/default"/>
    <dgm:cxn modelId="{056CA5F1-1170-C349-9023-08D91208E8B8}" srcId="{B5AF29C0-7F28-164B-87D6-4B5CD8C0C84B}" destId="{52F3A8F5-C87D-AC42-81A9-2B88319BFD07}" srcOrd="0" destOrd="0" parTransId="{7B09875B-DE6C-EF44-A57F-E60FD2A172C8}" sibTransId="{353E7DA3-D72F-CE47-9E7B-9C0C591F5F30}"/>
    <dgm:cxn modelId="{0EC4089B-354B-4825-93EF-A9C461800247}" type="presOf" srcId="{5676A969-182D-441E-9CBF-2E5563B8F367}" destId="{090E7E88-FB59-7743-886A-E0DAFF81E281}" srcOrd="0" destOrd="2" presId="urn:microsoft.com/office/officeart/2005/8/layout/default"/>
    <dgm:cxn modelId="{AF69D456-B921-8E47-BA50-DA9CC21C96FF}" srcId="{F4C6530C-3AE9-9243-9EB6-9A2FBD489CAD}" destId="{B5AF29C0-7F28-164B-87D6-4B5CD8C0C84B}" srcOrd="0" destOrd="0" parTransId="{D7E1FCD0-F21E-3348-A508-FD8B2B83DAFC}" sibTransId="{2A85D8C8-5135-2A46-9243-91B4E80A1D89}"/>
    <dgm:cxn modelId="{0D04C6B8-07BA-4147-8705-3C43FF8159CE}" type="presOf" srcId="{F4C6530C-3AE9-9243-9EB6-9A2FBD489CAD}" destId="{8191FE5A-00A0-424B-A054-C0F13C5AEE65}" srcOrd="0" destOrd="0" presId="urn:microsoft.com/office/officeart/2005/8/layout/default"/>
    <dgm:cxn modelId="{14524269-3969-0D47-8DFC-3A51974108DA}" type="presOf" srcId="{4FD8052F-1C06-DB4C-9AD6-91E202C432DB}" destId="{090E7E88-FB59-7743-886A-E0DAFF81E281}" srcOrd="0" destOrd="5" presId="urn:microsoft.com/office/officeart/2005/8/layout/default"/>
    <dgm:cxn modelId="{1A72A7B7-ECF4-914E-BE47-00E4E4EE35D0}" srcId="{33851BBD-C734-5E43-B3E2-8AA0C0C237BB}" destId="{B947ACF2-3EB3-C24B-8E91-5E83EC5ABD59}" srcOrd="0" destOrd="0" parTransId="{92EF45C9-5405-654B-AACB-87CCBBA796C9}" sibTransId="{E06900DA-B98B-E142-939C-83FC63125994}"/>
    <dgm:cxn modelId="{944793AD-EC10-F24C-9D59-D03407A384B7}" srcId="{33851BBD-C734-5E43-B3E2-8AA0C0C237BB}" destId="{9067D3EA-6252-3842-9AA3-4411EB788750}" srcOrd="2" destOrd="0" parTransId="{DEECEE95-AB4A-EF4E-B0ED-74802A79FE13}" sibTransId="{7585B6AA-8A18-6B46-8031-47101BD05C01}"/>
    <dgm:cxn modelId="{8CFB0B36-8CC6-604B-AA65-463FA0885B33}" type="presOf" srcId="{B947ACF2-3EB3-C24B-8E91-5E83EC5ABD59}" destId="{090E7E88-FB59-7743-886A-E0DAFF81E281}" srcOrd="0" destOrd="1" presId="urn:microsoft.com/office/officeart/2005/8/layout/default"/>
    <dgm:cxn modelId="{7888863B-06C2-4C0C-87C8-334A2FAC65F4}" type="presOf" srcId="{7DCA7C37-EC74-459D-A50D-4A92CCA459E6}" destId="{090E7E88-FB59-7743-886A-E0DAFF81E281}" srcOrd="0" destOrd="4" presId="urn:microsoft.com/office/officeart/2005/8/layout/default"/>
    <dgm:cxn modelId="{E767B437-5C2F-9949-BE86-73B49B61705F}" type="presOf" srcId="{33851BBD-C734-5E43-B3E2-8AA0C0C237BB}" destId="{090E7E88-FB59-7743-886A-E0DAFF81E281}" srcOrd="0" destOrd="0" presId="urn:microsoft.com/office/officeart/2005/8/layout/default"/>
    <dgm:cxn modelId="{02DAB553-1616-8D43-9640-D26F8FFF9CCE}" srcId="{F4C6530C-3AE9-9243-9EB6-9A2FBD489CAD}" destId="{33851BBD-C734-5E43-B3E2-8AA0C0C237BB}" srcOrd="1" destOrd="0" parTransId="{4226300E-C509-2E43-9030-8498AD09B18E}" sibTransId="{2E7A9E14-BEC9-E94F-A665-3ABD05821278}"/>
    <dgm:cxn modelId="{94C66326-6A87-A945-A478-492EBB358826}" type="presParOf" srcId="{8191FE5A-00A0-424B-A054-C0F13C5AEE65}" destId="{E96F828A-EBD6-AA44-A87D-9B8B41E2A357}" srcOrd="0" destOrd="0" presId="urn:microsoft.com/office/officeart/2005/8/layout/default"/>
    <dgm:cxn modelId="{041AA2B5-77CD-7441-9324-0938582BCA8B}" type="presParOf" srcId="{8191FE5A-00A0-424B-A054-C0F13C5AEE65}" destId="{6959501D-A2CB-D040-8890-254147DB307A}" srcOrd="1" destOrd="0" presId="urn:microsoft.com/office/officeart/2005/8/layout/default"/>
    <dgm:cxn modelId="{F9E0B03C-1871-E043-B336-B74108594780}" type="presParOf" srcId="{8191FE5A-00A0-424B-A054-C0F13C5AEE65}" destId="{090E7E88-FB59-7743-886A-E0DAFF81E281}"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2B6B196-C909-7448-A280-E06D8968F50E}" type="doc">
      <dgm:prSet loTypeId="urn:microsoft.com/office/officeart/2005/8/layout/default" loCatId="" qsTypeId="urn:microsoft.com/office/officeart/2005/8/quickstyle/simple5" qsCatId="simple" csTypeId="urn:microsoft.com/office/officeart/2005/8/colors/colorful1" csCatId="colorful" phldr="1"/>
      <dgm:spPr/>
      <dgm:t>
        <a:bodyPr/>
        <a:lstStyle/>
        <a:p>
          <a:endParaRPr lang="en-US"/>
        </a:p>
      </dgm:t>
    </dgm:pt>
    <dgm:pt modelId="{CF72B5E9-BC67-044A-AD86-C1E8A2914536}">
      <dgm:prSet phldrT="[Text]"/>
      <dgm:spPr/>
      <dgm:t>
        <a:bodyPr/>
        <a:lstStyle/>
        <a:p>
          <a:pPr rtl="0"/>
          <a:r>
            <a:rPr lang="en-US" dirty="0"/>
            <a:t>Authority is Constructed and Contextual</a:t>
          </a:r>
        </a:p>
      </dgm:t>
    </dgm:pt>
    <dgm:pt modelId="{B56DB2EB-F99E-E94E-9E3C-EE68D34CC0A5}" type="parTrans" cxnId="{4756ED08-171C-5E4B-90AF-DA20DD943999}">
      <dgm:prSet/>
      <dgm:spPr/>
      <dgm:t>
        <a:bodyPr/>
        <a:lstStyle/>
        <a:p>
          <a:endParaRPr lang="en-US"/>
        </a:p>
      </dgm:t>
    </dgm:pt>
    <dgm:pt modelId="{BDD3700D-EC72-CA4E-8ECE-8169EE784B17}" type="sibTrans" cxnId="{4756ED08-171C-5E4B-90AF-DA20DD943999}">
      <dgm:prSet/>
      <dgm:spPr/>
      <dgm:t>
        <a:bodyPr/>
        <a:lstStyle/>
        <a:p>
          <a:endParaRPr lang="en-US"/>
        </a:p>
      </dgm:t>
    </dgm:pt>
    <dgm:pt modelId="{71A6DE6A-1489-4B4A-8D21-F0A3E76F6DD0}">
      <dgm:prSet phldrT="[Text]"/>
      <dgm:spPr/>
      <dgm:t>
        <a:bodyPr/>
        <a:lstStyle/>
        <a:p>
          <a:r>
            <a:rPr lang="en-US" dirty="0"/>
            <a:t>Research as Inquiry</a:t>
          </a:r>
        </a:p>
      </dgm:t>
    </dgm:pt>
    <dgm:pt modelId="{BBA305D4-8166-614E-BB51-A52229306491}" type="parTrans" cxnId="{9391EF36-8ADE-E444-831A-B1CA003B9E85}">
      <dgm:prSet/>
      <dgm:spPr/>
      <dgm:t>
        <a:bodyPr/>
        <a:lstStyle/>
        <a:p>
          <a:endParaRPr lang="en-US"/>
        </a:p>
      </dgm:t>
    </dgm:pt>
    <dgm:pt modelId="{7426CC71-54A6-764D-A287-60EED5EDBE03}" type="sibTrans" cxnId="{9391EF36-8ADE-E444-831A-B1CA003B9E85}">
      <dgm:prSet/>
      <dgm:spPr/>
      <dgm:t>
        <a:bodyPr/>
        <a:lstStyle/>
        <a:p>
          <a:endParaRPr lang="en-US"/>
        </a:p>
      </dgm:t>
    </dgm:pt>
    <dgm:pt modelId="{CC35B3B9-9146-FE4C-BFE9-291E3EFA918D}">
      <dgm:prSet phldrT="[Text]"/>
      <dgm:spPr>
        <a:gradFill rotWithShape="0">
          <a:gsLst>
            <a:gs pos="0">
              <a:schemeClr val="accent1"/>
            </a:gs>
            <a:gs pos="71000">
              <a:schemeClr val="accent1"/>
            </a:gs>
            <a:gs pos="100000">
              <a:schemeClr val="accent1"/>
            </a:gs>
          </a:gsLst>
        </a:gradFill>
      </dgm:spPr>
      <dgm:t>
        <a:bodyPr/>
        <a:lstStyle/>
        <a:p>
          <a:r>
            <a:rPr lang="en-US" dirty="0"/>
            <a:t>Scholarship as a Conversation</a:t>
          </a:r>
        </a:p>
      </dgm:t>
    </dgm:pt>
    <dgm:pt modelId="{BE40BD00-382E-3C4E-A8A9-08F6C7FD6F40}" type="parTrans" cxnId="{78D408ED-5F45-9042-B5E9-DF84CBE14B43}">
      <dgm:prSet/>
      <dgm:spPr/>
      <dgm:t>
        <a:bodyPr/>
        <a:lstStyle/>
        <a:p>
          <a:endParaRPr lang="en-US"/>
        </a:p>
      </dgm:t>
    </dgm:pt>
    <dgm:pt modelId="{2E00D1C5-13B0-8249-AD12-FE77620F553E}" type="sibTrans" cxnId="{78D408ED-5F45-9042-B5E9-DF84CBE14B43}">
      <dgm:prSet/>
      <dgm:spPr/>
      <dgm:t>
        <a:bodyPr/>
        <a:lstStyle/>
        <a:p>
          <a:endParaRPr lang="en-US"/>
        </a:p>
      </dgm:t>
    </dgm:pt>
    <dgm:pt modelId="{46AF6422-2A41-8E41-B33F-9A4D5AEB7A62}">
      <dgm:prSet phldrT="[Text]"/>
      <dgm:spPr/>
      <dgm:t>
        <a:bodyPr/>
        <a:lstStyle/>
        <a:p>
          <a:r>
            <a:rPr lang="en-US" dirty="0"/>
            <a:t>Information Has Value</a:t>
          </a:r>
        </a:p>
      </dgm:t>
    </dgm:pt>
    <dgm:pt modelId="{63370659-B3F3-A940-8FB4-4AD0CBC3E5B6}" type="parTrans" cxnId="{A3EF68B7-29AE-B947-B925-8294B236FA9D}">
      <dgm:prSet/>
      <dgm:spPr/>
      <dgm:t>
        <a:bodyPr/>
        <a:lstStyle/>
        <a:p>
          <a:endParaRPr lang="en-US"/>
        </a:p>
      </dgm:t>
    </dgm:pt>
    <dgm:pt modelId="{680A05FF-9E60-F049-B5AC-7B21FA994794}" type="sibTrans" cxnId="{A3EF68B7-29AE-B947-B925-8294B236FA9D}">
      <dgm:prSet/>
      <dgm:spPr/>
      <dgm:t>
        <a:bodyPr/>
        <a:lstStyle/>
        <a:p>
          <a:endParaRPr lang="en-US"/>
        </a:p>
      </dgm:t>
    </dgm:pt>
    <dgm:pt modelId="{31386FA4-BD16-E348-8BC2-6367E73B6413}">
      <dgm:prSet phldrT="[Text]"/>
      <dgm:spPr/>
      <dgm:t>
        <a:bodyPr/>
        <a:lstStyle/>
        <a:p>
          <a:r>
            <a:rPr lang="en-US" dirty="0"/>
            <a:t>Searching as Strategic Exploration</a:t>
          </a:r>
        </a:p>
      </dgm:t>
    </dgm:pt>
    <dgm:pt modelId="{E7FE2D70-BD77-4A4F-BE26-EC0F4D2C4C1C}" type="parTrans" cxnId="{1B68D39C-8A25-3B41-AE28-8F69781DEDFD}">
      <dgm:prSet/>
      <dgm:spPr/>
      <dgm:t>
        <a:bodyPr/>
        <a:lstStyle/>
        <a:p>
          <a:endParaRPr lang="en-US"/>
        </a:p>
      </dgm:t>
    </dgm:pt>
    <dgm:pt modelId="{78729405-50BF-F045-84BE-A2E58108715C}" type="sibTrans" cxnId="{1B68D39C-8A25-3B41-AE28-8F69781DEDFD}">
      <dgm:prSet/>
      <dgm:spPr/>
      <dgm:t>
        <a:bodyPr/>
        <a:lstStyle/>
        <a:p>
          <a:endParaRPr lang="en-US"/>
        </a:p>
      </dgm:t>
    </dgm:pt>
    <dgm:pt modelId="{924CEEAB-3A70-534A-BF11-E8EBA92193FE}">
      <dgm:prSet phldrT="[Text]"/>
      <dgm:spPr/>
      <dgm:t>
        <a:bodyPr/>
        <a:lstStyle/>
        <a:p>
          <a:pPr rtl="0"/>
          <a:r>
            <a:rPr lang="en-US" dirty="0"/>
            <a:t>Information Creation as a Process</a:t>
          </a:r>
        </a:p>
      </dgm:t>
    </dgm:pt>
    <dgm:pt modelId="{D3554ED2-694D-C848-9AF7-A14BD02652D4}" type="parTrans" cxnId="{993CCBE3-A31C-DB4F-A0B3-631EC38DAFDB}">
      <dgm:prSet/>
      <dgm:spPr/>
      <dgm:t>
        <a:bodyPr/>
        <a:lstStyle/>
        <a:p>
          <a:endParaRPr lang="en-US"/>
        </a:p>
      </dgm:t>
    </dgm:pt>
    <dgm:pt modelId="{EE84FB7E-DF0E-A044-80C6-F2C167CBCB37}" type="sibTrans" cxnId="{993CCBE3-A31C-DB4F-A0B3-631EC38DAFDB}">
      <dgm:prSet/>
      <dgm:spPr/>
      <dgm:t>
        <a:bodyPr/>
        <a:lstStyle/>
        <a:p>
          <a:endParaRPr lang="en-US"/>
        </a:p>
      </dgm:t>
    </dgm:pt>
    <dgm:pt modelId="{22ADDFEA-99EC-9D45-AA22-416B40137E8B}" type="pres">
      <dgm:prSet presAssocID="{52B6B196-C909-7448-A280-E06D8968F50E}" presName="diagram" presStyleCnt="0">
        <dgm:presLayoutVars>
          <dgm:dir/>
          <dgm:resizeHandles val="exact"/>
        </dgm:presLayoutVars>
      </dgm:prSet>
      <dgm:spPr/>
      <dgm:t>
        <a:bodyPr/>
        <a:lstStyle/>
        <a:p>
          <a:endParaRPr lang="en-US"/>
        </a:p>
      </dgm:t>
    </dgm:pt>
    <dgm:pt modelId="{4D8B302E-29F3-7D4D-BBAE-94DBD3D36A66}" type="pres">
      <dgm:prSet presAssocID="{CF72B5E9-BC67-044A-AD86-C1E8A2914536}" presName="node" presStyleLbl="node1" presStyleIdx="0" presStyleCnt="6">
        <dgm:presLayoutVars>
          <dgm:bulletEnabled val="1"/>
        </dgm:presLayoutVars>
      </dgm:prSet>
      <dgm:spPr/>
      <dgm:t>
        <a:bodyPr/>
        <a:lstStyle/>
        <a:p>
          <a:endParaRPr lang="en-US"/>
        </a:p>
      </dgm:t>
    </dgm:pt>
    <dgm:pt modelId="{5E520A55-0C2E-0442-AADC-1F115DC154EE}" type="pres">
      <dgm:prSet presAssocID="{BDD3700D-EC72-CA4E-8ECE-8169EE784B17}" presName="sibTrans" presStyleCnt="0"/>
      <dgm:spPr/>
    </dgm:pt>
    <dgm:pt modelId="{B242BA02-DDFE-2C40-B08A-0C190CEA722F}" type="pres">
      <dgm:prSet presAssocID="{924CEEAB-3A70-534A-BF11-E8EBA92193FE}" presName="node" presStyleLbl="node1" presStyleIdx="1" presStyleCnt="6">
        <dgm:presLayoutVars>
          <dgm:bulletEnabled val="1"/>
        </dgm:presLayoutVars>
      </dgm:prSet>
      <dgm:spPr/>
      <dgm:t>
        <a:bodyPr/>
        <a:lstStyle/>
        <a:p>
          <a:endParaRPr lang="en-US"/>
        </a:p>
      </dgm:t>
    </dgm:pt>
    <dgm:pt modelId="{9A512232-C972-B64D-AC33-7E23572A37DC}" type="pres">
      <dgm:prSet presAssocID="{EE84FB7E-DF0E-A044-80C6-F2C167CBCB37}" presName="sibTrans" presStyleCnt="0"/>
      <dgm:spPr/>
    </dgm:pt>
    <dgm:pt modelId="{964DC114-AB9D-5544-8670-FC3F954A2B1F}" type="pres">
      <dgm:prSet presAssocID="{71A6DE6A-1489-4B4A-8D21-F0A3E76F6DD0}" presName="node" presStyleLbl="node1" presStyleIdx="2" presStyleCnt="6">
        <dgm:presLayoutVars>
          <dgm:bulletEnabled val="1"/>
        </dgm:presLayoutVars>
      </dgm:prSet>
      <dgm:spPr/>
      <dgm:t>
        <a:bodyPr/>
        <a:lstStyle/>
        <a:p>
          <a:endParaRPr lang="en-US"/>
        </a:p>
      </dgm:t>
    </dgm:pt>
    <dgm:pt modelId="{602B7288-EDDB-EB4C-B26B-EA5EF3819F5E}" type="pres">
      <dgm:prSet presAssocID="{7426CC71-54A6-764D-A287-60EED5EDBE03}" presName="sibTrans" presStyleCnt="0"/>
      <dgm:spPr/>
    </dgm:pt>
    <dgm:pt modelId="{8561AD16-9AC0-9E4A-A99C-09F69B80FA6B}" type="pres">
      <dgm:prSet presAssocID="{31386FA4-BD16-E348-8BC2-6367E73B6413}" presName="node" presStyleLbl="node1" presStyleIdx="3" presStyleCnt="6">
        <dgm:presLayoutVars>
          <dgm:bulletEnabled val="1"/>
        </dgm:presLayoutVars>
      </dgm:prSet>
      <dgm:spPr/>
      <dgm:t>
        <a:bodyPr/>
        <a:lstStyle/>
        <a:p>
          <a:endParaRPr lang="en-US"/>
        </a:p>
      </dgm:t>
    </dgm:pt>
    <dgm:pt modelId="{A188B149-DB18-C743-A7BA-0A1F0BDFFEF4}" type="pres">
      <dgm:prSet presAssocID="{78729405-50BF-F045-84BE-A2E58108715C}" presName="sibTrans" presStyleCnt="0"/>
      <dgm:spPr/>
    </dgm:pt>
    <dgm:pt modelId="{7A27B372-F63C-B44C-B012-11D8A78DDCC8}" type="pres">
      <dgm:prSet presAssocID="{46AF6422-2A41-8E41-B33F-9A4D5AEB7A62}" presName="node" presStyleLbl="node1" presStyleIdx="4" presStyleCnt="6">
        <dgm:presLayoutVars>
          <dgm:bulletEnabled val="1"/>
        </dgm:presLayoutVars>
      </dgm:prSet>
      <dgm:spPr/>
      <dgm:t>
        <a:bodyPr/>
        <a:lstStyle/>
        <a:p>
          <a:endParaRPr lang="en-US"/>
        </a:p>
      </dgm:t>
    </dgm:pt>
    <dgm:pt modelId="{74C3AFEC-D691-924D-A020-D146B9B6B226}" type="pres">
      <dgm:prSet presAssocID="{680A05FF-9E60-F049-B5AC-7B21FA994794}" presName="sibTrans" presStyleCnt="0"/>
      <dgm:spPr/>
    </dgm:pt>
    <dgm:pt modelId="{BE14BD07-00EF-D84B-8FD3-30051AB4FA24}" type="pres">
      <dgm:prSet presAssocID="{CC35B3B9-9146-FE4C-BFE9-291E3EFA918D}" presName="node" presStyleLbl="node1" presStyleIdx="5" presStyleCnt="6">
        <dgm:presLayoutVars>
          <dgm:bulletEnabled val="1"/>
        </dgm:presLayoutVars>
      </dgm:prSet>
      <dgm:spPr/>
      <dgm:t>
        <a:bodyPr/>
        <a:lstStyle/>
        <a:p>
          <a:endParaRPr lang="en-US"/>
        </a:p>
      </dgm:t>
    </dgm:pt>
  </dgm:ptLst>
  <dgm:cxnLst>
    <dgm:cxn modelId="{E41F5ED5-7FDB-B44C-A02B-FA13A42C78C5}" type="presOf" srcId="{71A6DE6A-1489-4B4A-8D21-F0A3E76F6DD0}" destId="{964DC114-AB9D-5544-8670-FC3F954A2B1F}" srcOrd="0" destOrd="0" presId="urn:microsoft.com/office/officeart/2005/8/layout/default"/>
    <dgm:cxn modelId="{0C132AEE-7F5E-7042-9BE1-D04DA650FCE7}" type="presOf" srcId="{31386FA4-BD16-E348-8BC2-6367E73B6413}" destId="{8561AD16-9AC0-9E4A-A99C-09F69B80FA6B}" srcOrd="0" destOrd="0" presId="urn:microsoft.com/office/officeart/2005/8/layout/default"/>
    <dgm:cxn modelId="{E84180B6-F350-F540-982F-90466E451784}" type="presOf" srcId="{924CEEAB-3A70-534A-BF11-E8EBA92193FE}" destId="{B242BA02-DDFE-2C40-B08A-0C190CEA722F}" srcOrd="0" destOrd="0" presId="urn:microsoft.com/office/officeart/2005/8/layout/default"/>
    <dgm:cxn modelId="{9391EF36-8ADE-E444-831A-B1CA003B9E85}" srcId="{52B6B196-C909-7448-A280-E06D8968F50E}" destId="{71A6DE6A-1489-4B4A-8D21-F0A3E76F6DD0}" srcOrd="2" destOrd="0" parTransId="{BBA305D4-8166-614E-BB51-A52229306491}" sibTransId="{7426CC71-54A6-764D-A287-60EED5EDBE03}"/>
    <dgm:cxn modelId="{A3EF68B7-29AE-B947-B925-8294B236FA9D}" srcId="{52B6B196-C909-7448-A280-E06D8968F50E}" destId="{46AF6422-2A41-8E41-B33F-9A4D5AEB7A62}" srcOrd="4" destOrd="0" parTransId="{63370659-B3F3-A940-8FB4-4AD0CBC3E5B6}" sibTransId="{680A05FF-9E60-F049-B5AC-7B21FA994794}"/>
    <dgm:cxn modelId="{37C8DBE2-BB4F-5247-9242-D9E7AE8BE2B3}" type="presOf" srcId="{46AF6422-2A41-8E41-B33F-9A4D5AEB7A62}" destId="{7A27B372-F63C-B44C-B012-11D8A78DDCC8}" srcOrd="0" destOrd="0" presId="urn:microsoft.com/office/officeart/2005/8/layout/default"/>
    <dgm:cxn modelId="{1B68D39C-8A25-3B41-AE28-8F69781DEDFD}" srcId="{52B6B196-C909-7448-A280-E06D8968F50E}" destId="{31386FA4-BD16-E348-8BC2-6367E73B6413}" srcOrd="3" destOrd="0" parTransId="{E7FE2D70-BD77-4A4F-BE26-EC0F4D2C4C1C}" sibTransId="{78729405-50BF-F045-84BE-A2E58108715C}"/>
    <dgm:cxn modelId="{78D408ED-5F45-9042-B5E9-DF84CBE14B43}" srcId="{52B6B196-C909-7448-A280-E06D8968F50E}" destId="{CC35B3B9-9146-FE4C-BFE9-291E3EFA918D}" srcOrd="5" destOrd="0" parTransId="{BE40BD00-382E-3C4E-A8A9-08F6C7FD6F40}" sibTransId="{2E00D1C5-13B0-8249-AD12-FE77620F553E}"/>
    <dgm:cxn modelId="{380E22B8-D672-5648-AEFC-65BC150F8983}" type="presOf" srcId="{CF72B5E9-BC67-044A-AD86-C1E8A2914536}" destId="{4D8B302E-29F3-7D4D-BBAE-94DBD3D36A66}" srcOrd="0" destOrd="0" presId="urn:microsoft.com/office/officeart/2005/8/layout/default"/>
    <dgm:cxn modelId="{1ACEE301-5FBB-4647-93B6-C89E464F4B25}" type="presOf" srcId="{CC35B3B9-9146-FE4C-BFE9-291E3EFA918D}" destId="{BE14BD07-00EF-D84B-8FD3-30051AB4FA24}" srcOrd="0" destOrd="0" presId="urn:microsoft.com/office/officeart/2005/8/layout/default"/>
    <dgm:cxn modelId="{993CCBE3-A31C-DB4F-A0B3-631EC38DAFDB}" srcId="{52B6B196-C909-7448-A280-E06D8968F50E}" destId="{924CEEAB-3A70-534A-BF11-E8EBA92193FE}" srcOrd="1" destOrd="0" parTransId="{D3554ED2-694D-C848-9AF7-A14BD02652D4}" sibTransId="{EE84FB7E-DF0E-A044-80C6-F2C167CBCB37}"/>
    <dgm:cxn modelId="{4756ED08-171C-5E4B-90AF-DA20DD943999}" srcId="{52B6B196-C909-7448-A280-E06D8968F50E}" destId="{CF72B5E9-BC67-044A-AD86-C1E8A2914536}" srcOrd="0" destOrd="0" parTransId="{B56DB2EB-F99E-E94E-9E3C-EE68D34CC0A5}" sibTransId="{BDD3700D-EC72-CA4E-8ECE-8169EE784B17}"/>
    <dgm:cxn modelId="{A2C7FE12-8B40-5C40-A19C-11D8444DB18D}" type="presOf" srcId="{52B6B196-C909-7448-A280-E06D8968F50E}" destId="{22ADDFEA-99EC-9D45-AA22-416B40137E8B}" srcOrd="0" destOrd="0" presId="urn:microsoft.com/office/officeart/2005/8/layout/default"/>
    <dgm:cxn modelId="{3363AEBF-7AB8-CE47-876C-2BB6E7EC44D7}" type="presParOf" srcId="{22ADDFEA-99EC-9D45-AA22-416B40137E8B}" destId="{4D8B302E-29F3-7D4D-BBAE-94DBD3D36A66}" srcOrd="0" destOrd="0" presId="urn:microsoft.com/office/officeart/2005/8/layout/default"/>
    <dgm:cxn modelId="{4246FF15-C288-0444-918F-6E4247C3FB7D}" type="presParOf" srcId="{22ADDFEA-99EC-9D45-AA22-416B40137E8B}" destId="{5E520A55-0C2E-0442-AADC-1F115DC154EE}" srcOrd="1" destOrd="0" presId="urn:microsoft.com/office/officeart/2005/8/layout/default"/>
    <dgm:cxn modelId="{07A22F51-4D51-0540-96C0-03FCA2888A9D}" type="presParOf" srcId="{22ADDFEA-99EC-9D45-AA22-416B40137E8B}" destId="{B242BA02-DDFE-2C40-B08A-0C190CEA722F}" srcOrd="2" destOrd="0" presId="urn:microsoft.com/office/officeart/2005/8/layout/default"/>
    <dgm:cxn modelId="{D1B1075A-0311-5246-AB3F-8B00A38F17C1}" type="presParOf" srcId="{22ADDFEA-99EC-9D45-AA22-416B40137E8B}" destId="{9A512232-C972-B64D-AC33-7E23572A37DC}" srcOrd="3" destOrd="0" presId="urn:microsoft.com/office/officeart/2005/8/layout/default"/>
    <dgm:cxn modelId="{8B73E29F-7384-B74B-8F39-0A1323177E4C}" type="presParOf" srcId="{22ADDFEA-99EC-9D45-AA22-416B40137E8B}" destId="{964DC114-AB9D-5544-8670-FC3F954A2B1F}" srcOrd="4" destOrd="0" presId="urn:microsoft.com/office/officeart/2005/8/layout/default"/>
    <dgm:cxn modelId="{BEA0F071-AD3D-D245-9993-1069F1229DAC}" type="presParOf" srcId="{22ADDFEA-99EC-9D45-AA22-416B40137E8B}" destId="{602B7288-EDDB-EB4C-B26B-EA5EF3819F5E}" srcOrd="5" destOrd="0" presId="urn:microsoft.com/office/officeart/2005/8/layout/default"/>
    <dgm:cxn modelId="{261721DC-10B2-6F45-AE3D-98B2DAD01753}" type="presParOf" srcId="{22ADDFEA-99EC-9D45-AA22-416B40137E8B}" destId="{8561AD16-9AC0-9E4A-A99C-09F69B80FA6B}" srcOrd="6" destOrd="0" presId="urn:microsoft.com/office/officeart/2005/8/layout/default"/>
    <dgm:cxn modelId="{7C060EA7-798C-E147-ADB4-475E1079167A}" type="presParOf" srcId="{22ADDFEA-99EC-9D45-AA22-416B40137E8B}" destId="{A188B149-DB18-C743-A7BA-0A1F0BDFFEF4}" srcOrd="7" destOrd="0" presId="urn:microsoft.com/office/officeart/2005/8/layout/default"/>
    <dgm:cxn modelId="{8D0AE372-0193-B642-A130-1036B4D75AD1}" type="presParOf" srcId="{22ADDFEA-99EC-9D45-AA22-416B40137E8B}" destId="{7A27B372-F63C-B44C-B012-11D8A78DDCC8}" srcOrd="8" destOrd="0" presId="urn:microsoft.com/office/officeart/2005/8/layout/default"/>
    <dgm:cxn modelId="{1A05E21A-048E-D441-A1E6-594C63E6544D}" type="presParOf" srcId="{22ADDFEA-99EC-9D45-AA22-416B40137E8B}" destId="{74C3AFEC-D691-924D-A020-D146B9B6B226}" srcOrd="9" destOrd="0" presId="urn:microsoft.com/office/officeart/2005/8/layout/default"/>
    <dgm:cxn modelId="{CF621E15-B4FD-6D44-8769-1DCD0A7CA4D9}" type="presParOf" srcId="{22ADDFEA-99EC-9D45-AA22-416B40137E8B}" destId="{BE14BD07-00EF-D84B-8FD3-30051AB4FA24}"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4C6530C-3AE9-9243-9EB6-9A2FBD489CAD}" type="doc">
      <dgm:prSet loTypeId="urn:microsoft.com/office/officeart/2005/8/layout/default" loCatId="" qsTypeId="urn:microsoft.com/office/officeart/2005/8/quickstyle/simple1" qsCatId="simple" csTypeId="urn:microsoft.com/office/officeart/2005/8/colors/accent2_2" csCatId="accent2" phldr="1"/>
      <dgm:spPr/>
      <dgm:t>
        <a:bodyPr/>
        <a:lstStyle/>
        <a:p>
          <a:endParaRPr lang="en-US"/>
        </a:p>
      </dgm:t>
    </dgm:pt>
    <dgm:pt modelId="{B5AF29C0-7F28-164B-87D6-4B5CD8C0C84B}">
      <dgm:prSet phldrT="[Text]"/>
      <dgm:spPr/>
      <dgm:t>
        <a:bodyPr/>
        <a:lstStyle/>
        <a:p>
          <a:pPr rtl="0"/>
          <a:r>
            <a:rPr lang="en-US" b="1" i="0" dirty="0"/>
            <a:t>Novice: </a:t>
          </a:r>
        </a:p>
      </dgm:t>
    </dgm:pt>
    <dgm:pt modelId="{D7E1FCD0-F21E-3348-A508-FD8B2B83DAFC}" type="parTrans" cxnId="{AF69D456-B921-8E47-BA50-DA9CC21C96FF}">
      <dgm:prSet/>
      <dgm:spPr/>
      <dgm:t>
        <a:bodyPr/>
        <a:lstStyle/>
        <a:p>
          <a:endParaRPr lang="en-US"/>
        </a:p>
      </dgm:t>
    </dgm:pt>
    <dgm:pt modelId="{2A85D8C8-5135-2A46-9243-91B4E80A1D89}" type="sibTrans" cxnId="{AF69D456-B921-8E47-BA50-DA9CC21C96FF}">
      <dgm:prSet/>
      <dgm:spPr/>
      <dgm:t>
        <a:bodyPr/>
        <a:lstStyle/>
        <a:p>
          <a:endParaRPr lang="en-US"/>
        </a:p>
      </dgm:t>
    </dgm:pt>
    <dgm:pt modelId="{F88F4146-E0D0-3F42-B74F-7ABA34A9BE23}">
      <dgm:prSet phldrT="[Text]"/>
      <dgm:spPr/>
      <dgm:t>
        <a:bodyPr/>
        <a:lstStyle/>
        <a:p>
          <a:pPr rtl="0"/>
          <a:r>
            <a:rPr lang="en-US" b="1" i="0" dirty="0"/>
            <a:t>Advanced:</a:t>
          </a:r>
        </a:p>
      </dgm:t>
    </dgm:pt>
    <dgm:pt modelId="{DE4ADA85-A70E-5F45-A521-6CC0E5D7CF7F}" type="parTrans" cxnId="{AB2C4586-7F41-064B-8184-9218144B3EF9}">
      <dgm:prSet/>
      <dgm:spPr/>
      <dgm:t>
        <a:bodyPr/>
        <a:lstStyle/>
        <a:p>
          <a:endParaRPr lang="en-US"/>
        </a:p>
      </dgm:t>
    </dgm:pt>
    <dgm:pt modelId="{BD4B4767-796C-6746-B4C1-99BCBF4888CA}" type="sibTrans" cxnId="{AB2C4586-7F41-064B-8184-9218144B3EF9}">
      <dgm:prSet/>
      <dgm:spPr/>
      <dgm:t>
        <a:bodyPr/>
        <a:lstStyle/>
        <a:p>
          <a:endParaRPr lang="en-US"/>
        </a:p>
      </dgm:t>
    </dgm:pt>
    <dgm:pt modelId="{B63536B4-61E8-1F4A-88D0-1B2A2F203DD8}">
      <dgm:prSet phldrT="[Text]"/>
      <dgm:spPr/>
      <dgm:t>
        <a:bodyPr/>
        <a:lstStyle/>
        <a:p>
          <a:pPr rtl="0"/>
          <a:r>
            <a:rPr lang="en-US" b="1" i="0" dirty="0"/>
            <a:t>Assess:</a:t>
          </a:r>
        </a:p>
      </dgm:t>
    </dgm:pt>
    <dgm:pt modelId="{CA418998-D692-7145-9AE2-3BA9408BAF2C}" type="parTrans" cxnId="{0A733AA0-7DCA-EF40-9CA0-6145A9F470DC}">
      <dgm:prSet/>
      <dgm:spPr/>
      <dgm:t>
        <a:bodyPr/>
        <a:lstStyle/>
        <a:p>
          <a:endParaRPr lang="en-US"/>
        </a:p>
      </dgm:t>
    </dgm:pt>
    <dgm:pt modelId="{48D93E93-4E48-3046-89A9-6FEC2D4C1AD7}" type="sibTrans" cxnId="{0A733AA0-7DCA-EF40-9CA0-6145A9F470DC}">
      <dgm:prSet/>
      <dgm:spPr/>
      <dgm:t>
        <a:bodyPr/>
        <a:lstStyle/>
        <a:p>
          <a:endParaRPr lang="en-US"/>
        </a:p>
      </dgm:t>
    </dgm:pt>
    <dgm:pt modelId="{8C50878F-7F59-1D4A-8E8F-D6BF44B8A773}">
      <dgm:prSet phldrT="[Text]"/>
      <dgm:spPr/>
      <dgm:t>
        <a:bodyPr/>
        <a:lstStyle/>
        <a:p>
          <a:pPr rtl="0"/>
          <a:r>
            <a:rPr lang="en-US" b="0" i="0" dirty="0"/>
            <a:t>Ask students about an area they are an authority on and why</a:t>
          </a:r>
        </a:p>
      </dgm:t>
    </dgm:pt>
    <dgm:pt modelId="{427700F4-B72E-4040-97EA-88691FD0639D}" type="parTrans" cxnId="{C31A5A41-4321-7A47-96CB-F6A990B320C1}">
      <dgm:prSet/>
      <dgm:spPr/>
      <dgm:t>
        <a:bodyPr/>
        <a:lstStyle/>
        <a:p>
          <a:endParaRPr lang="en-US"/>
        </a:p>
      </dgm:t>
    </dgm:pt>
    <dgm:pt modelId="{55110C05-EE54-9E4C-B50B-2AE737F23E7F}" type="sibTrans" cxnId="{C31A5A41-4321-7A47-96CB-F6A990B320C1}">
      <dgm:prSet/>
      <dgm:spPr/>
      <dgm:t>
        <a:bodyPr/>
        <a:lstStyle/>
        <a:p>
          <a:endParaRPr lang="en-US"/>
        </a:p>
      </dgm:t>
    </dgm:pt>
    <dgm:pt modelId="{DA95B278-7C77-504F-9824-057397DC7646}">
      <dgm:prSet phldrT="[Text]"/>
      <dgm:spPr/>
      <dgm:t>
        <a:bodyPr/>
        <a:lstStyle/>
        <a:p>
          <a:pPr rtl="0"/>
          <a:r>
            <a:rPr lang="en-US" b="0" i="0" dirty="0"/>
            <a:t>From a set of readings/media, have students determine credentials of creators and decide who is expert</a:t>
          </a:r>
        </a:p>
      </dgm:t>
    </dgm:pt>
    <dgm:pt modelId="{AEE381EA-B5F8-0243-B108-0840E719FA39}" type="parTrans" cxnId="{35524E12-FEC2-4244-9814-198B14E7BF41}">
      <dgm:prSet/>
      <dgm:spPr/>
      <dgm:t>
        <a:bodyPr/>
        <a:lstStyle/>
        <a:p>
          <a:endParaRPr lang="en-US"/>
        </a:p>
      </dgm:t>
    </dgm:pt>
    <dgm:pt modelId="{D4D31576-9F36-A34C-86AB-D70A27D2C918}" type="sibTrans" cxnId="{35524E12-FEC2-4244-9814-198B14E7BF41}">
      <dgm:prSet/>
      <dgm:spPr/>
      <dgm:t>
        <a:bodyPr/>
        <a:lstStyle/>
        <a:p>
          <a:endParaRPr lang="en-US"/>
        </a:p>
      </dgm:t>
    </dgm:pt>
    <dgm:pt modelId="{FFF9E8E8-4E1E-F441-ABC4-F53B4763AE58}">
      <dgm:prSet phldrT="[Text]"/>
      <dgm:spPr/>
      <dgm:t>
        <a:bodyPr/>
        <a:lstStyle/>
        <a:p>
          <a:pPr rtl="0"/>
          <a:r>
            <a:rPr lang="en-US" b="0" i="0" dirty="0"/>
            <a:t>Have class generate evaluation criteria checklist collectively</a:t>
          </a:r>
        </a:p>
      </dgm:t>
    </dgm:pt>
    <dgm:pt modelId="{2A7715B1-5A11-6940-B472-F3D1DC281E5E}" type="parTrans" cxnId="{20DCDDBD-7041-B444-AA2F-E5FDACFEE929}">
      <dgm:prSet/>
      <dgm:spPr/>
      <dgm:t>
        <a:bodyPr/>
        <a:lstStyle/>
        <a:p>
          <a:endParaRPr lang="en-US"/>
        </a:p>
      </dgm:t>
    </dgm:pt>
    <dgm:pt modelId="{7F2BB8EA-69B2-724A-8CAD-AA01980C247A}" type="sibTrans" cxnId="{20DCDDBD-7041-B444-AA2F-E5FDACFEE929}">
      <dgm:prSet/>
      <dgm:spPr/>
      <dgm:t>
        <a:bodyPr/>
        <a:lstStyle/>
        <a:p>
          <a:endParaRPr lang="en-US"/>
        </a:p>
      </dgm:t>
    </dgm:pt>
    <dgm:pt modelId="{EF23F4FE-9F90-2D4D-88BF-9F7B55FA94EE}">
      <dgm:prSet phldrT="[Text]"/>
      <dgm:spPr/>
      <dgm:t>
        <a:bodyPr/>
        <a:lstStyle/>
        <a:p>
          <a:pPr rtl="0"/>
          <a:r>
            <a:rPr lang="en-US" b="0" i="0" dirty="0"/>
            <a:t>Challenge traditional scholarly authority and debate alternatives to academic credentials</a:t>
          </a:r>
        </a:p>
      </dgm:t>
    </dgm:pt>
    <dgm:pt modelId="{20619561-3F41-BB48-875E-588BEF41210F}" type="parTrans" cxnId="{09550AD7-1D8C-6F40-A2F6-B4EFF883B2F9}">
      <dgm:prSet/>
      <dgm:spPr/>
      <dgm:t>
        <a:bodyPr/>
        <a:lstStyle/>
        <a:p>
          <a:endParaRPr lang="en-US"/>
        </a:p>
      </dgm:t>
    </dgm:pt>
    <dgm:pt modelId="{D311E58B-928D-6440-899C-48977566AB4B}" type="sibTrans" cxnId="{09550AD7-1D8C-6F40-A2F6-B4EFF883B2F9}">
      <dgm:prSet/>
      <dgm:spPr/>
      <dgm:t>
        <a:bodyPr/>
        <a:lstStyle/>
        <a:p>
          <a:endParaRPr lang="en-US"/>
        </a:p>
      </dgm:t>
    </dgm:pt>
    <dgm:pt modelId="{4EA054F9-8504-3C45-8C6D-EBAB2F130BB6}">
      <dgm:prSet phldrT="[Text]"/>
      <dgm:spPr/>
      <dgm:t>
        <a:bodyPr/>
        <a:lstStyle/>
        <a:p>
          <a:pPr rtl="0"/>
          <a:r>
            <a:rPr lang="en-US" b="0" i="0" dirty="0"/>
            <a:t>Do students articulate critical distinctions in perspectives from sources? </a:t>
          </a:r>
        </a:p>
      </dgm:t>
    </dgm:pt>
    <dgm:pt modelId="{E71B8D0C-2989-934B-9234-B7D85EC9B9E8}" type="parTrans" cxnId="{8CEDC947-2FB4-5A4B-9161-0F7004575583}">
      <dgm:prSet/>
      <dgm:spPr/>
      <dgm:t>
        <a:bodyPr/>
        <a:lstStyle/>
        <a:p>
          <a:endParaRPr lang="en-US"/>
        </a:p>
      </dgm:t>
    </dgm:pt>
    <dgm:pt modelId="{A813BDD0-EAE8-9F45-AFB4-85225719D30F}" type="sibTrans" cxnId="{8CEDC947-2FB4-5A4B-9161-0F7004575583}">
      <dgm:prSet/>
      <dgm:spPr/>
      <dgm:t>
        <a:bodyPr/>
        <a:lstStyle/>
        <a:p>
          <a:endParaRPr lang="en-US"/>
        </a:p>
      </dgm:t>
    </dgm:pt>
    <dgm:pt modelId="{3D165751-9974-9048-B6F7-88D4E2A9FA09}">
      <dgm:prSet phldrT="[Text]"/>
      <dgm:spPr/>
      <dgm:t>
        <a:bodyPr/>
        <a:lstStyle/>
        <a:p>
          <a:pPr rtl="0"/>
          <a:r>
            <a:rPr lang="en-US" b="0" i="0" dirty="0"/>
            <a:t>Can the students recognize what authority is useful for different purposes?</a:t>
          </a:r>
        </a:p>
      </dgm:t>
    </dgm:pt>
    <dgm:pt modelId="{1D8F41FB-A3C1-3F45-9275-94F9D5810F7D}" type="parTrans" cxnId="{4330DF75-18E4-EC46-961A-7F6C68D34AC2}">
      <dgm:prSet/>
      <dgm:spPr/>
      <dgm:t>
        <a:bodyPr/>
        <a:lstStyle/>
        <a:p>
          <a:endParaRPr lang="en-US"/>
        </a:p>
      </dgm:t>
    </dgm:pt>
    <dgm:pt modelId="{02AD9753-D125-424D-A5E4-D32C6F8B7CD6}" type="sibTrans" cxnId="{4330DF75-18E4-EC46-961A-7F6C68D34AC2}">
      <dgm:prSet/>
      <dgm:spPr/>
      <dgm:t>
        <a:bodyPr/>
        <a:lstStyle/>
        <a:p>
          <a:endParaRPr lang="en-US"/>
        </a:p>
      </dgm:t>
    </dgm:pt>
    <dgm:pt modelId="{3CEE945E-7CD0-C84E-9E9B-4230CA3C8545}">
      <dgm:prSet phldrT="[Text]"/>
      <dgm:spPr/>
      <dgm:t>
        <a:bodyPr/>
        <a:lstStyle/>
        <a:p>
          <a:pPr rtl="0"/>
          <a:endParaRPr lang="en-US" b="0" i="0" dirty="0"/>
        </a:p>
      </dgm:t>
    </dgm:pt>
    <dgm:pt modelId="{5DD9999E-CCA3-6043-974C-F2D7ADFF5B87}" type="parTrans" cxnId="{A3DACC41-2149-3F4C-943A-3933BCBF6C9D}">
      <dgm:prSet/>
      <dgm:spPr/>
    </dgm:pt>
    <dgm:pt modelId="{6730EC6B-D8F8-5A4F-A3B4-FC91AA34EB15}" type="sibTrans" cxnId="{A3DACC41-2149-3F4C-943A-3933BCBF6C9D}">
      <dgm:prSet/>
      <dgm:spPr/>
    </dgm:pt>
    <dgm:pt modelId="{F2A37EFF-A72C-D244-B09E-99CDF7893FB3}">
      <dgm:prSet phldrT="[Text]"/>
      <dgm:spPr/>
      <dgm:t>
        <a:bodyPr/>
        <a:lstStyle/>
        <a:p>
          <a:pPr rtl="0"/>
          <a:endParaRPr lang="en-US" b="0" i="0" dirty="0"/>
        </a:p>
      </dgm:t>
    </dgm:pt>
    <dgm:pt modelId="{1CAE202A-CCA8-6347-A16B-87FC2B1CB4B6}" type="parTrans" cxnId="{55308756-2826-0642-A5FF-B8D8FFE2BA6D}">
      <dgm:prSet/>
      <dgm:spPr/>
    </dgm:pt>
    <dgm:pt modelId="{6E23D8B5-7652-5F45-B15B-23D726383510}" type="sibTrans" cxnId="{55308756-2826-0642-A5FF-B8D8FFE2BA6D}">
      <dgm:prSet/>
      <dgm:spPr/>
    </dgm:pt>
    <dgm:pt modelId="{D593CF36-CEF2-4646-9ED4-3EFCBB4951CE}">
      <dgm:prSet phldrT="[Text]"/>
      <dgm:spPr/>
      <dgm:t>
        <a:bodyPr/>
        <a:lstStyle/>
        <a:p>
          <a:pPr rtl="0"/>
          <a:endParaRPr lang="en-US" b="0" i="0" dirty="0"/>
        </a:p>
      </dgm:t>
    </dgm:pt>
    <dgm:pt modelId="{5A46B37D-65FF-7F42-8762-CDB4D5692A72}" type="parTrans" cxnId="{710FFFFD-5A3A-FD42-A192-28767A719C7E}">
      <dgm:prSet/>
      <dgm:spPr/>
    </dgm:pt>
    <dgm:pt modelId="{4263FEC2-233F-B741-A700-E691AD9EE41F}" type="sibTrans" cxnId="{710FFFFD-5A3A-FD42-A192-28767A719C7E}">
      <dgm:prSet/>
      <dgm:spPr/>
    </dgm:pt>
    <dgm:pt modelId="{8191FE5A-00A0-424B-A054-C0F13C5AEE65}" type="pres">
      <dgm:prSet presAssocID="{F4C6530C-3AE9-9243-9EB6-9A2FBD489CAD}" presName="diagram" presStyleCnt="0">
        <dgm:presLayoutVars>
          <dgm:dir/>
          <dgm:resizeHandles val="exact"/>
        </dgm:presLayoutVars>
      </dgm:prSet>
      <dgm:spPr/>
      <dgm:t>
        <a:bodyPr/>
        <a:lstStyle/>
        <a:p>
          <a:endParaRPr lang="en-US"/>
        </a:p>
      </dgm:t>
    </dgm:pt>
    <dgm:pt modelId="{E96F828A-EBD6-AA44-A87D-9B8B41E2A357}" type="pres">
      <dgm:prSet presAssocID="{B5AF29C0-7F28-164B-87D6-4B5CD8C0C84B}" presName="node" presStyleLbl="node1" presStyleIdx="0" presStyleCnt="3" custScaleX="103821">
        <dgm:presLayoutVars>
          <dgm:bulletEnabled val="1"/>
        </dgm:presLayoutVars>
      </dgm:prSet>
      <dgm:spPr/>
      <dgm:t>
        <a:bodyPr/>
        <a:lstStyle/>
        <a:p>
          <a:endParaRPr lang="en-US"/>
        </a:p>
      </dgm:t>
    </dgm:pt>
    <dgm:pt modelId="{7998BC9C-5FEB-8B40-8B9D-E34270527B33}" type="pres">
      <dgm:prSet presAssocID="{2A85D8C8-5135-2A46-9243-91B4E80A1D89}" presName="sibTrans" presStyleCnt="0"/>
      <dgm:spPr/>
    </dgm:pt>
    <dgm:pt modelId="{96B4A137-A096-F545-A35C-2E8E366B687F}" type="pres">
      <dgm:prSet presAssocID="{F88F4146-E0D0-3F42-B74F-7ABA34A9BE23}" presName="node" presStyleLbl="node1" presStyleIdx="1" presStyleCnt="3">
        <dgm:presLayoutVars>
          <dgm:bulletEnabled val="1"/>
        </dgm:presLayoutVars>
      </dgm:prSet>
      <dgm:spPr/>
      <dgm:t>
        <a:bodyPr/>
        <a:lstStyle/>
        <a:p>
          <a:endParaRPr lang="en-US"/>
        </a:p>
      </dgm:t>
    </dgm:pt>
    <dgm:pt modelId="{288922D8-0C58-AE4D-84B7-1C30E1B2C7CF}" type="pres">
      <dgm:prSet presAssocID="{BD4B4767-796C-6746-B4C1-99BCBF4888CA}" presName="sibTrans" presStyleCnt="0"/>
      <dgm:spPr/>
    </dgm:pt>
    <dgm:pt modelId="{56DA77E0-90E2-B546-A291-4CDE4EEDB67D}" type="pres">
      <dgm:prSet presAssocID="{B63536B4-61E8-1F4A-88D0-1B2A2F203DD8}" presName="node" presStyleLbl="node1" presStyleIdx="2" presStyleCnt="3">
        <dgm:presLayoutVars>
          <dgm:bulletEnabled val="1"/>
        </dgm:presLayoutVars>
      </dgm:prSet>
      <dgm:spPr/>
      <dgm:t>
        <a:bodyPr/>
        <a:lstStyle/>
        <a:p>
          <a:endParaRPr lang="en-US"/>
        </a:p>
      </dgm:t>
    </dgm:pt>
  </dgm:ptLst>
  <dgm:cxnLst>
    <dgm:cxn modelId="{AB2C4586-7F41-064B-8184-9218144B3EF9}" srcId="{F4C6530C-3AE9-9243-9EB6-9A2FBD489CAD}" destId="{F88F4146-E0D0-3F42-B74F-7ABA34A9BE23}" srcOrd="1" destOrd="0" parTransId="{DE4ADA85-A70E-5F45-A521-6CC0E5D7CF7F}" sibTransId="{BD4B4767-796C-6746-B4C1-99BCBF4888CA}"/>
    <dgm:cxn modelId="{AF69D456-B921-8E47-BA50-DA9CC21C96FF}" srcId="{F4C6530C-3AE9-9243-9EB6-9A2FBD489CAD}" destId="{B5AF29C0-7F28-164B-87D6-4B5CD8C0C84B}" srcOrd="0" destOrd="0" parTransId="{D7E1FCD0-F21E-3348-A508-FD8B2B83DAFC}" sibTransId="{2A85D8C8-5135-2A46-9243-91B4E80A1D89}"/>
    <dgm:cxn modelId="{20DCDDBD-7041-B444-AA2F-E5FDACFEE929}" srcId="{F88F4146-E0D0-3F42-B74F-7ABA34A9BE23}" destId="{FFF9E8E8-4E1E-F441-ABC4-F53B4763AE58}" srcOrd="0" destOrd="0" parTransId="{2A7715B1-5A11-6940-B472-F3D1DC281E5E}" sibTransId="{7F2BB8EA-69B2-724A-8CAD-AA01980C247A}"/>
    <dgm:cxn modelId="{710FFFFD-5A3A-FD42-A192-28767A719C7E}" srcId="{B63536B4-61E8-1F4A-88D0-1B2A2F203DD8}" destId="{D593CF36-CEF2-4646-9ED4-3EFCBB4951CE}" srcOrd="1" destOrd="0" parTransId="{5A46B37D-65FF-7F42-8762-CDB4D5692A72}" sibTransId="{4263FEC2-233F-B741-A700-E691AD9EE41F}"/>
    <dgm:cxn modelId="{3A32BFCF-7004-424B-A1EC-796826D2EE73}" type="presOf" srcId="{B5AF29C0-7F28-164B-87D6-4B5CD8C0C84B}" destId="{E96F828A-EBD6-AA44-A87D-9B8B41E2A357}" srcOrd="0" destOrd="0" presId="urn:microsoft.com/office/officeart/2005/8/layout/default"/>
    <dgm:cxn modelId="{1252E2C8-213B-3A48-AC3B-CA3CA4C72EE3}" type="presOf" srcId="{3D165751-9974-9048-B6F7-88D4E2A9FA09}" destId="{56DA77E0-90E2-B546-A291-4CDE4EEDB67D}" srcOrd="0" destOrd="3" presId="urn:microsoft.com/office/officeart/2005/8/layout/default"/>
    <dgm:cxn modelId="{4330DF75-18E4-EC46-961A-7F6C68D34AC2}" srcId="{B63536B4-61E8-1F4A-88D0-1B2A2F203DD8}" destId="{3D165751-9974-9048-B6F7-88D4E2A9FA09}" srcOrd="2" destOrd="0" parTransId="{1D8F41FB-A3C1-3F45-9275-94F9D5810F7D}" sibTransId="{02AD9753-D125-424D-A5E4-D32C6F8B7CD6}"/>
    <dgm:cxn modelId="{0D04C6B8-07BA-4147-8705-3C43FF8159CE}" type="presOf" srcId="{F4C6530C-3AE9-9243-9EB6-9A2FBD489CAD}" destId="{8191FE5A-00A0-424B-A054-C0F13C5AEE65}" srcOrd="0" destOrd="0" presId="urn:microsoft.com/office/officeart/2005/8/layout/default"/>
    <dgm:cxn modelId="{706731FA-3725-EF43-BE7C-E277F68BF321}" type="presOf" srcId="{F88F4146-E0D0-3F42-B74F-7ABA34A9BE23}" destId="{96B4A137-A096-F545-A35C-2E8E366B687F}" srcOrd="0" destOrd="0" presId="urn:microsoft.com/office/officeart/2005/8/layout/default"/>
    <dgm:cxn modelId="{0A733AA0-7DCA-EF40-9CA0-6145A9F470DC}" srcId="{F4C6530C-3AE9-9243-9EB6-9A2FBD489CAD}" destId="{B63536B4-61E8-1F4A-88D0-1B2A2F203DD8}" srcOrd="2" destOrd="0" parTransId="{CA418998-D692-7145-9AE2-3BA9408BAF2C}" sibTransId="{48D93E93-4E48-3046-89A9-6FEC2D4C1AD7}"/>
    <dgm:cxn modelId="{35524E12-FEC2-4244-9814-198B14E7BF41}" srcId="{B5AF29C0-7F28-164B-87D6-4B5CD8C0C84B}" destId="{DA95B278-7C77-504F-9824-057397DC7646}" srcOrd="2" destOrd="0" parTransId="{AEE381EA-B5F8-0243-B108-0840E719FA39}" sibTransId="{D4D31576-9F36-A34C-86AB-D70A27D2C918}"/>
    <dgm:cxn modelId="{5B006EC8-839F-8048-9FBB-E5EF3F75D63D}" type="presOf" srcId="{B63536B4-61E8-1F4A-88D0-1B2A2F203DD8}" destId="{56DA77E0-90E2-B546-A291-4CDE4EEDB67D}" srcOrd="0" destOrd="0" presId="urn:microsoft.com/office/officeart/2005/8/layout/default"/>
    <dgm:cxn modelId="{E6DC79E7-450B-5A4F-B7BA-F2CC4478D163}" type="presOf" srcId="{D593CF36-CEF2-4646-9ED4-3EFCBB4951CE}" destId="{56DA77E0-90E2-B546-A291-4CDE4EEDB67D}" srcOrd="0" destOrd="2" presId="urn:microsoft.com/office/officeart/2005/8/layout/default"/>
    <dgm:cxn modelId="{09550AD7-1D8C-6F40-A2F6-B4EFF883B2F9}" srcId="{F88F4146-E0D0-3F42-B74F-7ABA34A9BE23}" destId="{EF23F4FE-9F90-2D4D-88BF-9F7B55FA94EE}" srcOrd="2" destOrd="0" parTransId="{20619561-3F41-BB48-875E-588BEF41210F}" sibTransId="{D311E58B-928D-6440-899C-48977566AB4B}"/>
    <dgm:cxn modelId="{C31A5A41-4321-7A47-96CB-F6A990B320C1}" srcId="{B5AF29C0-7F28-164B-87D6-4B5CD8C0C84B}" destId="{8C50878F-7F59-1D4A-8E8F-D6BF44B8A773}" srcOrd="0" destOrd="0" parTransId="{427700F4-B72E-4040-97EA-88691FD0639D}" sibTransId="{55110C05-EE54-9E4C-B50B-2AE737F23E7F}"/>
    <dgm:cxn modelId="{CF8A1410-62B3-4147-B358-4D07B2B081A7}" type="presOf" srcId="{3CEE945E-7CD0-C84E-9E9B-4230CA3C8545}" destId="{E96F828A-EBD6-AA44-A87D-9B8B41E2A357}" srcOrd="0" destOrd="2" presId="urn:microsoft.com/office/officeart/2005/8/layout/default"/>
    <dgm:cxn modelId="{C2B08483-6965-AE42-964D-CFCD11A4E8E6}" type="presOf" srcId="{FFF9E8E8-4E1E-F441-ABC4-F53B4763AE58}" destId="{96B4A137-A096-F545-A35C-2E8E366B687F}" srcOrd="0" destOrd="1" presId="urn:microsoft.com/office/officeart/2005/8/layout/default"/>
    <dgm:cxn modelId="{2EBB404D-2FCC-D84B-B3BB-9C5365D6EF7D}" type="presOf" srcId="{F2A37EFF-A72C-D244-B09E-99CDF7893FB3}" destId="{96B4A137-A096-F545-A35C-2E8E366B687F}" srcOrd="0" destOrd="2" presId="urn:microsoft.com/office/officeart/2005/8/layout/default"/>
    <dgm:cxn modelId="{A3DACC41-2149-3F4C-943A-3933BCBF6C9D}" srcId="{B5AF29C0-7F28-164B-87D6-4B5CD8C0C84B}" destId="{3CEE945E-7CD0-C84E-9E9B-4230CA3C8545}" srcOrd="1" destOrd="0" parTransId="{5DD9999E-CCA3-6043-974C-F2D7ADFF5B87}" sibTransId="{6730EC6B-D8F8-5A4F-A3B4-FC91AA34EB15}"/>
    <dgm:cxn modelId="{8CEDC947-2FB4-5A4B-9161-0F7004575583}" srcId="{B63536B4-61E8-1F4A-88D0-1B2A2F203DD8}" destId="{4EA054F9-8504-3C45-8C6D-EBAB2F130BB6}" srcOrd="0" destOrd="0" parTransId="{E71B8D0C-2989-934B-9234-B7D85EC9B9E8}" sibTransId="{A813BDD0-EAE8-9F45-AFB4-85225719D30F}"/>
    <dgm:cxn modelId="{E3C62210-BB4A-104C-99B1-11ED1E60A7FD}" type="presOf" srcId="{4EA054F9-8504-3C45-8C6D-EBAB2F130BB6}" destId="{56DA77E0-90E2-B546-A291-4CDE4EEDB67D}" srcOrd="0" destOrd="1" presId="urn:microsoft.com/office/officeart/2005/8/layout/default"/>
    <dgm:cxn modelId="{79096F42-6B9F-1C4B-A79F-3D83A5195B8D}" type="presOf" srcId="{EF23F4FE-9F90-2D4D-88BF-9F7B55FA94EE}" destId="{96B4A137-A096-F545-A35C-2E8E366B687F}" srcOrd="0" destOrd="3" presId="urn:microsoft.com/office/officeart/2005/8/layout/default"/>
    <dgm:cxn modelId="{55308756-2826-0642-A5FF-B8D8FFE2BA6D}" srcId="{F88F4146-E0D0-3F42-B74F-7ABA34A9BE23}" destId="{F2A37EFF-A72C-D244-B09E-99CDF7893FB3}" srcOrd="1" destOrd="0" parTransId="{1CAE202A-CCA8-6347-A16B-87FC2B1CB4B6}" sibTransId="{6E23D8B5-7652-5F45-B15B-23D726383510}"/>
    <dgm:cxn modelId="{AAE11429-B176-0945-B3C3-18A9111E786E}" type="presOf" srcId="{DA95B278-7C77-504F-9824-057397DC7646}" destId="{E96F828A-EBD6-AA44-A87D-9B8B41E2A357}" srcOrd="0" destOrd="3" presId="urn:microsoft.com/office/officeart/2005/8/layout/default"/>
    <dgm:cxn modelId="{26547C7C-EF8B-2348-A46F-31F737382771}" type="presOf" srcId="{8C50878F-7F59-1D4A-8E8F-D6BF44B8A773}" destId="{E96F828A-EBD6-AA44-A87D-9B8B41E2A357}" srcOrd="0" destOrd="1" presId="urn:microsoft.com/office/officeart/2005/8/layout/default"/>
    <dgm:cxn modelId="{94C66326-6A87-A945-A478-492EBB358826}" type="presParOf" srcId="{8191FE5A-00A0-424B-A054-C0F13C5AEE65}" destId="{E96F828A-EBD6-AA44-A87D-9B8B41E2A357}" srcOrd="0" destOrd="0" presId="urn:microsoft.com/office/officeart/2005/8/layout/default"/>
    <dgm:cxn modelId="{C5BB77BA-877D-F34E-8D06-0A503E63C39B}" type="presParOf" srcId="{8191FE5A-00A0-424B-A054-C0F13C5AEE65}" destId="{7998BC9C-5FEB-8B40-8B9D-E34270527B33}" srcOrd="1" destOrd="0" presId="urn:microsoft.com/office/officeart/2005/8/layout/default"/>
    <dgm:cxn modelId="{C9D12D0F-804F-0748-A1E3-7D7254E69D94}" type="presParOf" srcId="{8191FE5A-00A0-424B-A054-C0F13C5AEE65}" destId="{96B4A137-A096-F545-A35C-2E8E366B687F}" srcOrd="2" destOrd="0" presId="urn:microsoft.com/office/officeart/2005/8/layout/default"/>
    <dgm:cxn modelId="{F6E6E680-3743-3842-A55E-0117C0C47863}" type="presParOf" srcId="{8191FE5A-00A0-424B-A054-C0F13C5AEE65}" destId="{288922D8-0C58-AE4D-84B7-1C30E1B2C7CF}" srcOrd="3" destOrd="0" presId="urn:microsoft.com/office/officeart/2005/8/layout/default"/>
    <dgm:cxn modelId="{9DAC2970-CB7D-0D45-9C83-E522BE67DBB5}" type="presParOf" srcId="{8191FE5A-00A0-424B-A054-C0F13C5AEE65}" destId="{56DA77E0-90E2-B546-A291-4CDE4EEDB67D}"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8B302E-29F3-7D4D-BBAE-94DBD3D36A66}">
      <dsp:nvSpPr>
        <dsp:cNvPr id="0" name=""/>
        <dsp:cNvSpPr/>
      </dsp:nvSpPr>
      <dsp:spPr>
        <a:xfrm>
          <a:off x="0" y="258365"/>
          <a:ext cx="3119437" cy="1871662"/>
        </a:xfrm>
        <a:prstGeom prst="rect">
          <a:avLst/>
        </a:prstGeom>
        <a:gradFill rotWithShape="0">
          <a:gsLst>
            <a:gs pos="0">
              <a:schemeClr val="accent2">
                <a:hueOff val="0"/>
                <a:satOff val="0"/>
                <a:lumOff val="0"/>
                <a:alphaOff val="0"/>
                <a:shade val="100000"/>
                <a:satMod val="137000"/>
              </a:schemeClr>
            </a:gs>
            <a:gs pos="71000">
              <a:schemeClr val="accent2">
                <a:hueOff val="0"/>
                <a:satOff val="0"/>
                <a:lumOff val="0"/>
                <a:alphaOff val="0"/>
                <a:shade val="98000"/>
                <a:satMod val="137000"/>
              </a:schemeClr>
            </a:gs>
            <a:gs pos="100000">
              <a:schemeClr val="accent2">
                <a:hueOff val="0"/>
                <a:satOff val="0"/>
                <a:lumOff val="0"/>
                <a:alphaOff val="0"/>
                <a:shade val="75000"/>
                <a:satMod val="137000"/>
              </a:schemeClr>
            </a:gs>
          </a:gsLst>
          <a:path path="rect">
            <a:fillToRect l="50000" t="50000" r="50000" b="50000"/>
          </a:path>
        </a:gradFill>
        <a:ln>
          <a:noFill/>
        </a:ln>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dsp:spPr>
      <dsp:style>
        <a:lnRef idx="0">
          <a:scrgbClr r="0" g="0" b="0"/>
        </a:lnRef>
        <a:fillRef idx="3">
          <a:scrgbClr r="0" g="0" b="0"/>
        </a:fillRef>
        <a:effectRef idx="3">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rtl="0">
            <a:lnSpc>
              <a:spcPct val="90000"/>
            </a:lnSpc>
            <a:spcBef>
              <a:spcPct val="0"/>
            </a:spcBef>
            <a:spcAft>
              <a:spcPct val="35000"/>
            </a:spcAft>
          </a:pPr>
          <a:r>
            <a:rPr lang="en-US" sz="3300" kern="1200" dirty="0"/>
            <a:t>Authority is Constructed and Contextual</a:t>
          </a:r>
        </a:p>
      </dsp:txBody>
      <dsp:txXfrm>
        <a:off x="0" y="258365"/>
        <a:ext cx="3119437" cy="1871662"/>
      </dsp:txXfrm>
    </dsp:sp>
    <dsp:sp modelId="{B242BA02-DDFE-2C40-B08A-0C190CEA722F}">
      <dsp:nvSpPr>
        <dsp:cNvPr id="0" name=""/>
        <dsp:cNvSpPr/>
      </dsp:nvSpPr>
      <dsp:spPr>
        <a:xfrm>
          <a:off x="3431381" y="258365"/>
          <a:ext cx="3119437" cy="1871662"/>
        </a:xfrm>
        <a:prstGeom prst="rect">
          <a:avLst/>
        </a:prstGeom>
        <a:gradFill rotWithShape="0">
          <a:gsLst>
            <a:gs pos="0">
              <a:schemeClr val="accent3">
                <a:hueOff val="0"/>
                <a:satOff val="0"/>
                <a:lumOff val="0"/>
                <a:alphaOff val="0"/>
                <a:shade val="100000"/>
                <a:satMod val="137000"/>
              </a:schemeClr>
            </a:gs>
            <a:gs pos="71000">
              <a:schemeClr val="accent3">
                <a:hueOff val="0"/>
                <a:satOff val="0"/>
                <a:lumOff val="0"/>
                <a:alphaOff val="0"/>
                <a:shade val="98000"/>
                <a:satMod val="137000"/>
              </a:schemeClr>
            </a:gs>
            <a:gs pos="100000">
              <a:schemeClr val="accent3">
                <a:hueOff val="0"/>
                <a:satOff val="0"/>
                <a:lumOff val="0"/>
                <a:alphaOff val="0"/>
                <a:shade val="75000"/>
                <a:satMod val="137000"/>
              </a:schemeClr>
            </a:gs>
          </a:gsLst>
          <a:path path="rect">
            <a:fillToRect l="50000" t="50000" r="50000" b="50000"/>
          </a:path>
        </a:gradFill>
        <a:ln>
          <a:noFill/>
        </a:ln>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dsp:spPr>
      <dsp:style>
        <a:lnRef idx="0">
          <a:scrgbClr r="0" g="0" b="0"/>
        </a:lnRef>
        <a:fillRef idx="3">
          <a:scrgbClr r="0" g="0" b="0"/>
        </a:fillRef>
        <a:effectRef idx="3">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rtl="0">
            <a:lnSpc>
              <a:spcPct val="90000"/>
            </a:lnSpc>
            <a:spcBef>
              <a:spcPct val="0"/>
            </a:spcBef>
            <a:spcAft>
              <a:spcPct val="35000"/>
            </a:spcAft>
          </a:pPr>
          <a:r>
            <a:rPr lang="en-US" sz="3300" kern="1200" dirty="0"/>
            <a:t>Information Creation as a Process</a:t>
          </a:r>
        </a:p>
      </dsp:txBody>
      <dsp:txXfrm>
        <a:off x="3431381" y="258365"/>
        <a:ext cx="3119437" cy="1871662"/>
      </dsp:txXfrm>
    </dsp:sp>
    <dsp:sp modelId="{964DC114-AB9D-5544-8670-FC3F954A2B1F}">
      <dsp:nvSpPr>
        <dsp:cNvPr id="0" name=""/>
        <dsp:cNvSpPr/>
      </dsp:nvSpPr>
      <dsp:spPr>
        <a:xfrm>
          <a:off x="6862762" y="258365"/>
          <a:ext cx="3119437" cy="1871662"/>
        </a:xfrm>
        <a:prstGeom prst="rect">
          <a:avLst/>
        </a:prstGeom>
        <a:gradFill rotWithShape="0">
          <a:gsLst>
            <a:gs pos="0">
              <a:schemeClr val="accent4">
                <a:hueOff val="0"/>
                <a:satOff val="0"/>
                <a:lumOff val="0"/>
                <a:alphaOff val="0"/>
                <a:shade val="100000"/>
                <a:satMod val="137000"/>
              </a:schemeClr>
            </a:gs>
            <a:gs pos="71000">
              <a:schemeClr val="accent4">
                <a:hueOff val="0"/>
                <a:satOff val="0"/>
                <a:lumOff val="0"/>
                <a:alphaOff val="0"/>
                <a:shade val="98000"/>
                <a:satMod val="137000"/>
              </a:schemeClr>
            </a:gs>
            <a:gs pos="100000">
              <a:schemeClr val="accent4">
                <a:hueOff val="0"/>
                <a:satOff val="0"/>
                <a:lumOff val="0"/>
                <a:alphaOff val="0"/>
                <a:shade val="75000"/>
                <a:satMod val="137000"/>
              </a:schemeClr>
            </a:gs>
          </a:gsLst>
          <a:path path="rect">
            <a:fillToRect l="50000" t="50000" r="50000" b="50000"/>
          </a:path>
        </a:gradFill>
        <a:ln>
          <a:noFill/>
        </a:ln>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dsp:spPr>
      <dsp:style>
        <a:lnRef idx="0">
          <a:scrgbClr r="0" g="0" b="0"/>
        </a:lnRef>
        <a:fillRef idx="3">
          <a:scrgbClr r="0" g="0" b="0"/>
        </a:fillRef>
        <a:effectRef idx="3">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kern="1200" dirty="0"/>
            <a:t>Research as Inquiry</a:t>
          </a:r>
        </a:p>
      </dsp:txBody>
      <dsp:txXfrm>
        <a:off x="6862762" y="258365"/>
        <a:ext cx="3119437" cy="1871662"/>
      </dsp:txXfrm>
    </dsp:sp>
    <dsp:sp modelId="{8561AD16-9AC0-9E4A-A99C-09F69B80FA6B}">
      <dsp:nvSpPr>
        <dsp:cNvPr id="0" name=""/>
        <dsp:cNvSpPr/>
      </dsp:nvSpPr>
      <dsp:spPr>
        <a:xfrm>
          <a:off x="0" y="2441971"/>
          <a:ext cx="3119437" cy="1871662"/>
        </a:xfrm>
        <a:prstGeom prst="rect">
          <a:avLst/>
        </a:prstGeom>
        <a:gradFill rotWithShape="0">
          <a:gsLst>
            <a:gs pos="0">
              <a:schemeClr val="accent5">
                <a:hueOff val="0"/>
                <a:satOff val="0"/>
                <a:lumOff val="0"/>
                <a:alphaOff val="0"/>
                <a:shade val="100000"/>
                <a:satMod val="137000"/>
              </a:schemeClr>
            </a:gs>
            <a:gs pos="71000">
              <a:schemeClr val="accent5">
                <a:hueOff val="0"/>
                <a:satOff val="0"/>
                <a:lumOff val="0"/>
                <a:alphaOff val="0"/>
                <a:shade val="98000"/>
                <a:satMod val="137000"/>
              </a:schemeClr>
            </a:gs>
            <a:gs pos="100000">
              <a:schemeClr val="accent5">
                <a:hueOff val="0"/>
                <a:satOff val="0"/>
                <a:lumOff val="0"/>
                <a:alphaOff val="0"/>
                <a:shade val="75000"/>
                <a:satMod val="137000"/>
              </a:schemeClr>
            </a:gs>
          </a:gsLst>
          <a:path path="rect">
            <a:fillToRect l="50000" t="50000" r="50000" b="50000"/>
          </a:path>
        </a:gradFill>
        <a:ln>
          <a:noFill/>
        </a:ln>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dsp:spPr>
      <dsp:style>
        <a:lnRef idx="0">
          <a:scrgbClr r="0" g="0" b="0"/>
        </a:lnRef>
        <a:fillRef idx="3">
          <a:scrgbClr r="0" g="0" b="0"/>
        </a:fillRef>
        <a:effectRef idx="3">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kern="1200" dirty="0"/>
            <a:t>Searching as Strategic Exploration</a:t>
          </a:r>
        </a:p>
      </dsp:txBody>
      <dsp:txXfrm>
        <a:off x="0" y="2441971"/>
        <a:ext cx="3119437" cy="1871662"/>
      </dsp:txXfrm>
    </dsp:sp>
    <dsp:sp modelId="{7A27B372-F63C-B44C-B012-11D8A78DDCC8}">
      <dsp:nvSpPr>
        <dsp:cNvPr id="0" name=""/>
        <dsp:cNvSpPr/>
      </dsp:nvSpPr>
      <dsp:spPr>
        <a:xfrm>
          <a:off x="3431381" y="2441971"/>
          <a:ext cx="3119437" cy="1871662"/>
        </a:xfrm>
        <a:prstGeom prst="rect">
          <a:avLst/>
        </a:prstGeom>
        <a:gradFill rotWithShape="0">
          <a:gsLst>
            <a:gs pos="0">
              <a:schemeClr val="accent6">
                <a:hueOff val="0"/>
                <a:satOff val="0"/>
                <a:lumOff val="0"/>
                <a:alphaOff val="0"/>
                <a:shade val="100000"/>
                <a:satMod val="137000"/>
              </a:schemeClr>
            </a:gs>
            <a:gs pos="71000">
              <a:schemeClr val="accent6">
                <a:hueOff val="0"/>
                <a:satOff val="0"/>
                <a:lumOff val="0"/>
                <a:alphaOff val="0"/>
                <a:shade val="98000"/>
                <a:satMod val="137000"/>
              </a:schemeClr>
            </a:gs>
            <a:gs pos="100000">
              <a:schemeClr val="accent6">
                <a:hueOff val="0"/>
                <a:satOff val="0"/>
                <a:lumOff val="0"/>
                <a:alphaOff val="0"/>
                <a:shade val="75000"/>
                <a:satMod val="137000"/>
              </a:schemeClr>
            </a:gs>
          </a:gsLst>
          <a:path path="rect">
            <a:fillToRect l="50000" t="50000" r="50000" b="50000"/>
          </a:path>
        </a:gradFill>
        <a:ln>
          <a:noFill/>
        </a:ln>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dsp:spPr>
      <dsp:style>
        <a:lnRef idx="0">
          <a:scrgbClr r="0" g="0" b="0"/>
        </a:lnRef>
        <a:fillRef idx="3">
          <a:scrgbClr r="0" g="0" b="0"/>
        </a:fillRef>
        <a:effectRef idx="3">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kern="1200" dirty="0"/>
            <a:t>Information Has Value</a:t>
          </a:r>
        </a:p>
      </dsp:txBody>
      <dsp:txXfrm>
        <a:off x="3431381" y="2441971"/>
        <a:ext cx="3119437" cy="1871662"/>
      </dsp:txXfrm>
    </dsp:sp>
    <dsp:sp modelId="{BE14BD07-00EF-D84B-8FD3-30051AB4FA24}">
      <dsp:nvSpPr>
        <dsp:cNvPr id="0" name=""/>
        <dsp:cNvSpPr/>
      </dsp:nvSpPr>
      <dsp:spPr>
        <a:xfrm>
          <a:off x="6862762" y="2441971"/>
          <a:ext cx="3119437" cy="1871662"/>
        </a:xfrm>
        <a:prstGeom prst="rect">
          <a:avLst/>
        </a:prstGeom>
        <a:gradFill rotWithShape="0">
          <a:gsLst>
            <a:gs pos="0">
              <a:schemeClr val="accent1"/>
            </a:gs>
            <a:gs pos="71000">
              <a:schemeClr val="accent1"/>
            </a:gs>
            <a:gs pos="100000">
              <a:schemeClr val="accent1"/>
            </a:gs>
          </a:gsLst>
          <a:path path="rect">
            <a:fillToRect l="50000" t="50000" r="50000" b="50000"/>
          </a:path>
        </a:gradFill>
        <a:ln>
          <a:noFill/>
        </a:ln>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dsp:spPr>
      <dsp:style>
        <a:lnRef idx="0">
          <a:scrgbClr r="0" g="0" b="0"/>
        </a:lnRef>
        <a:fillRef idx="3">
          <a:scrgbClr r="0" g="0" b="0"/>
        </a:fillRef>
        <a:effectRef idx="3">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kern="1200" dirty="0"/>
            <a:t>Scholarship as a Conversation</a:t>
          </a:r>
        </a:p>
      </dsp:txBody>
      <dsp:txXfrm>
        <a:off x="6862762" y="2441971"/>
        <a:ext cx="3119437" cy="187166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6F828A-EBD6-AA44-A87D-9B8B41E2A357}">
      <dsp:nvSpPr>
        <dsp:cNvPr id="0" name=""/>
        <dsp:cNvSpPr/>
      </dsp:nvSpPr>
      <dsp:spPr>
        <a:xfrm>
          <a:off x="1234007" y="1743"/>
          <a:ext cx="3648520" cy="2108544"/>
        </a:xfrm>
        <a:prstGeom prst="rect">
          <a:avLst/>
        </a:prstGeom>
        <a:solidFill>
          <a:schemeClr val="accent3">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US" sz="1800" b="0" i="0" kern="1200" dirty="0"/>
            <a:t>Novice:</a:t>
          </a:r>
        </a:p>
        <a:p>
          <a:pPr marL="114300" lvl="1" indent="-114300" algn="l" defTabSz="622300">
            <a:lnSpc>
              <a:spcPct val="90000"/>
            </a:lnSpc>
            <a:spcBef>
              <a:spcPct val="0"/>
            </a:spcBef>
            <a:spcAft>
              <a:spcPct val="15000"/>
            </a:spcAft>
            <a:buChar char="••"/>
          </a:pPr>
          <a:r>
            <a:rPr lang="en-US" sz="1400" b="0" i="0" kern="1200" dirty="0"/>
            <a:t>Explain peer review process using your own work as example</a:t>
          </a:r>
        </a:p>
        <a:p>
          <a:pPr marL="114300" lvl="1" indent="-114300" algn="l" defTabSz="622300" rtl="0">
            <a:lnSpc>
              <a:spcPct val="90000"/>
            </a:lnSpc>
            <a:spcBef>
              <a:spcPct val="0"/>
            </a:spcBef>
            <a:spcAft>
              <a:spcPct val="15000"/>
            </a:spcAft>
            <a:buChar char="••"/>
          </a:pPr>
          <a:endParaRPr lang="en-US" sz="1400" b="0" i="0" kern="1200" dirty="0"/>
        </a:p>
        <a:p>
          <a:pPr marL="114300" lvl="1" indent="-114300" algn="l" defTabSz="622300">
            <a:lnSpc>
              <a:spcPct val="90000"/>
            </a:lnSpc>
            <a:spcBef>
              <a:spcPct val="0"/>
            </a:spcBef>
            <a:spcAft>
              <a:spcPct val="15000"/>
            </a:spcAft>
            <a:buChar char="••"/>
          </a:pPr>
          <a:r>
            <a:rPr lang="en-US" sz="1400" b="0" i="0" kern="1200" dirty="0"/>
            <a:t>Have students chronologically arrange sources relating to one event/topic</a:t>
          </a:r>
        </a:p>
      </dsp:txBody>
      <dsp:txXfrm>
        <a:off x="1234007" y="1743"/>
        <a:ext cx="3648520" cy="2108544"/>
      </dsp:txXfrm>
    </dsp:sp>
    <dsp:sp modelId="{CB813B0D-8BCD-CC4B-A77D-7A1E62499618}">
      <dsp:nvSpPr>
        <dsp:cNvPr id="0" name=""/>
        <dsp:cNvSpPr/>
      </dsp:nvSpPr>
      <dsp:spPr>
        <a:xfrm>
          <a:off x="5233951" y="1743"/>
          <a:ext cx="3514241" cy="2108544"/>
        </a:xfrm>
        <a:prstGeom prst="rect">
          <a:avLst/>
        </a:prstGeom>
        <a:solidFill>
          <a:schemeClr val="accent3">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lvl="0" algn="l" defTabSz="800100" rtl="0">
            <a:lnSpc>
              <a:spcPct val="90000"/>
            </a:lnSpc>
            <a:spcBef>
              <a:spcPct val="0"/>
            </a:spcBef>
            <a:spcAft>
              <a:spcPct val="35000"/>
            </a:spcAft>
          </a:pPr>
          <a:r>
            <a:rPr lang="en-US" sz="1800" kern="1200" dirty="0"/>
            <a:t>Advanced:</a:t>
          </a:r>
        </a:p>
        <a:p>
          <a:pPr marL="114300" lvl="1" indent="-114300" algn="l" defTabSz="622300" rtl="0">
            <a:lnSpc>
              <a:spcPct val="90000"/>
            </a:lnSpc>
            <a:spcBef>
              <a:spcPct val="0"/>
            </a:spcBef>
            <a:spcAft>
              <a:spcPct val="15000"/>
            </a:spcAft>
            <a:buChar char="••"/>
          </a:pPr>
          <a:r>
            <a:rPr lang="en-US" sz="1400" kern="1200" dirty="0"/>
            <a:t>Provide examples of different information products from same author (hidden) on same topic and discuss perceived authority and audience</a:t>
          </a:r>
        </a:p>
        <a:p>
          <a:pPr marL="114300" lvl="1" indent="-114300" algn="l" defTabSz="622300" rtl="0">
            <a:lnSpc>
              <a:spcPct val="90000"/>
            </a:lnSpc>
            <a:spcBef>
              <a:spcPct val="0"/>
            </a:spcBef>
            <a:spcAft>
              <a:spcPct val="15000"/>
            </a:spcAft>
            <a:buChar char="••"/>
          </a:pPr>
          <a:endParaRPr lang="en-US" sz="1400" kern="1200" dirty="0"/>
        </a:p>
        <a:p>
          <a:pPr marL="114300" lvl="1" indent="-114300" algn="l" defTabSz="622300" rtl="0">
            <a:lnSpc>
              <a:spcPct val="90000"/>
            </a:lnSpc>
            <a:spcBef>
              <a:spcPct val="0"/>
            </a:spcBef>
            <a:spcAft>
              <a:spcPct val="15000"/>
            </a:spcAft>
            <a:buChar char="••"/>
          </a:pPr>
          <a:r>
            <a:rPr lang="en-US" sz="1400" kern="1200" dirty="0"/>
            <a:t>Ask students to translate their academic research to format for public audience</a:t>
          </a:r>
        </a:p>
      </dsp:txBody>
      <dsp:txXfrm>
        <a:off x="5233951" y="1743"/>
        <a:ext cx="3514241" cy="2108544"/>
      </dsp:txXfrm>
    </dsp:sp>
    <dsp:sp modelId="{DD694289-B32B-7744-AA7C-DA838B22D963}">
      <dsp:nvSpPr>
        <dsp:cNvPr id="0" name=""/>
        <dsp:cNvSpPr/>
      </dsp:nvSpPr>
      <dsp:spPr>
        <a:xfrm>
          <a:off x="3233979" y="2461712"/>
          <a:ext cx="3514241" cy="2108544"/>
        </a:xfrm>
        <a:prstGeom prst="rect">
          <a:avLst/>
        </a:prstGeom>
        <a:solidFill>
          <a:schemeClr val="accent3">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lvl="0" algn="l" defTabSz="800100" rtl="0">
            <a:lnSpc>
              <a:spcPct val="90000"/>
            </a:lnSpc>
            <a:spcBef>
              <a:spcPct val="0"/>
            </a:spcBef>
            <a:spcAft>
              <a:spcPct val="35000"/>
            </a:spcAft>
          </a:pPr>
          <a:r>
            <a:rPr lang="en-US" sz="1800" kern="1200" dirty="0"/>
            <a:t>Assess:</a:t>
          </a:r>
        </a:p>
        <a:p>
          <a:pPr marL="114300" lvl="1" indent="-114300" algn="l" defTabSz="622300" rtl="0">
            <a:lnSpc>
              <a:spcPct val="90000"/>
            </a:lnSpc>
            <a:spcBef>
              <a:spcPct val="0"/>
            </a:spcBef>
            <a:spcAft>
              <a:spcPct val="15000"/>
            </a:spcAft>
            <a:buChar char="••"/>
          </a:pPr>
          <a:r>
            <a:rPr lang="en-US" sz="1400" kern="1200" dirty="0"/>
            <a:t>Can students recognize the processes by which information is produced, shared, reformatted and presented?</a:t>
          </a:r>
        </a:p>
        <a:p>
          <a:pPr marL="114300" lvl="1" indent="-114300" algn="l" defTabSz="622300" rtl="0">
            <a:lnSpc>
              <a:spcPct val="90000"/>
            </a:lnSpc>
            <a:spcBef>
              <a:spcPct val="0"/>
            </a:spcBef>
            <a:spcAft>
              <a:spcPct val="15000"/>
            </a:spcAft>
            <a:buChar char="••"/>
          </a:pPr>
          <a:endParaRPr lang="en-US" sz="1400" kern="1200" dirty="0"/>
        </a:p>
        <a:p>
          <a:pPr marL="114300" lvl="1" indent="-114300" algn="l" defTabSz="622300" rtl="0">
            <a:lnSpc>
              <a:spcPct val="90000"/>
            </a:lnSpc>
            <a:spcBef>
              <a:spcPct val="0"/>
            </a:spcBef>
            <a:spcAft>
              <a:spcPct val="15000"/>
            </a:spcAft>
            <a:buChar char="••"/>
          </a:pPr>
          <a:r>
            <a:rPr lang="en-US" sz="1400" kern="1200" dirty="0"/>
            <a:t>Do students acknowledge the effect of formats and audiences on how information is presented and used?</a:t>
          </a:r>
        </a:p>
      </dsp:txBody>
      <dsp:txXfrm>
        <a:off x="3233979" y="2461712"/>
        <a:ext cx="3514241" cy="210854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6F828A-EBD6-AA44-A87D-9B8B41E2A357}">
      <dsp:nvSpPr>
        <dsp:cNvPr id="0" name=""/>
        <dsp:cNvSpPr/>
      </dsp:nvSpPr>
      <dsp:spPr>
        <a:xfrm>
          <a:off x="1234007" y="1743"/>
          <a:ext cx="3648520" cy="2108544"/>
        </a:xfrm>
        <a:prstGeom prst="rect">
          <a:avLst/>
        </a:prstGeom>
        <a:solidFill>
          <a:schemeClr val="accent4">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n-US" sz="2100" b="1" i="0" kern="1200" dirty="0"/>
            <a:t>Novice:</a:t>
          </a:r>
        </a:p>
        <a:p>
          <a:pPr marL="171450" lvl="1" indent="-171450" algn="l" defTabSz="711200" rtl="0">
            <a:lnSpc>
              <a:spcPct val="90000"/>
            </a:lnSpc>
            <a:spcBef>
              <a:spcPct val="0"/>
            </a:spcBef>
            <a:spcAft>
              <a:spcPct val="15000"/>
            </a:spcAft>
            <a:buChar char="••"/>
          </a:pPr>
          <a:r>
            <a:rPr lang="en-US" sz="1600" b="0" i="0" kern="1200" dirty="0"/>
            <a:t>Introduce concept mapping as means to brainstorm research topic</a:t>
          </a:r>
        </a:p>
        <a:p>
          <a:pPr marL="171450" lvl="1" indent="-171450" algn="l" defTabSz="711200" rtl="0">
            <a:lnSpc>
              <a:spcPct val="90000"/>
            </a:lnSpc>
            <a:spcBef>
              <a:spcPct val="0"/>
            </a:spcBef>
            <a:spcAft>
              <a:spcPct val="15000"/>
            </a:spcAft>
            <a:buChar char="••"/>
          </a:pPr>
          <a:endParaRPr lang="en-US" sz="1600" b="0" i="0" kern="1200" dirty="0"/>
        </a:p>
        <a:p>
          <a:pPr marL="171450" lvl="1" indent="-171450" algn="l" defTabSz="711200" rtl="0">
            <a:lnSpc>
              <a:spcPct val="90000"/>
            </a:lnSpc>
            <a:spcBef>
              <a:spcPct val="0"/>
            </a:spcBef>
            <a:spcAft>
              <a:spcPct val="15000"/>
            </a:spcAft>
            <a:buChar char="••"/>
          </a:pPr>
          <a:r>
            <a:rPr lang="en-US" sz="1600" b="0" i="0" kern="1200" dirty="0"/>
            <a:t>Find news article on interesting topic and generate keywords to jumpstart database research</a:t>
          </a:r>
        </a:p>
      </dsp:txBody>
      <dsp:txXfrm>
        <a:off x="1234007" y="1743"/>
        <a:ext cx="3648520" cy="2108544"/>
      </dsp:txXfrm>
    </dsp:sp>
    <dsp:sp modelId="{B470FFF2-4D28-4C45-91CF-0315E2E63EEE}">
      <dsp:nvSpPr>
        <dsp:cNvPr id="0" name=""/>
        <dsp:cNvSpPr/>
      </dsp:nvSpPr>
      <dsp:spPr>
        <a:xfrm>
          <a:off x="5233951" y="1743"/>
          <a:ext cx="3514241" cy="2108544"/>
        </a:xfrm>
        <a:prstGeom prst="rect">
          <a:avLst/>
        </a:prstGeom>
        <a:solidFill>
          <a:schemeClr val="accent4">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n-US" sz="2100" kern="1200" dirty="0"/>
            <a:t>Advanced:</a:t>
          </a:r>
        </a:p>
        <a:p>
          <a:pPr marL="171450" lvl="1" indent="-171450" algn="l" defTabSz="711200">
            <a:lnSpc>
              <a:spcPct val="90000"/>
            </a:lnSpc>
            <a:spcBef>
              <a:spcPct val="0"/>
            </a:spcBef>
            <a:spcAft>
              <a:spcPct val="15000"/>
            </a:spcAft>
            <a:buChar char="••"/>
          </a:pPr>
          <a:r>
            <a:rPr lang="en-US" sz="1600" kern="1200" dirty="0"/>
            <a:t>Consider findings from public opinion poll and locate alternate sources to corroborate data</a:t>
          </a:r>
        </a:p>
        <a:p>
          <a:pPr marL="171450" lvl="1" indent="-171450" algn="l" defTabSz="711200" rtl="0">
            <a:lnSpc>
              <a:spcPct val="90000"/>
            </a:lnSpc>
            <a:spcBef>
              <a:spcPct val="0"/>
            </a:spcBef>
            <a:spcAft>
              <a:spcPct val="15000"/>
            </a:spcAft>
            <a:buChar char="••"/>
          </a:pPr>
          <a:endParaRPr lang="en-US" sz="1600" kern="1200" dirty="0"/>
        </a:p>
        <a:p>
          <a:pPr marL="171450" lvl="1" indent="-171450" algn="l" defTabSz="711200">
            <a:lnSpc>
              <a:spcPct val="90000"/>
            </a:lnSpc>
            <a:spcBef>
              <a:spcPct val="0"/>
            </a:spcBef>
            <a:spcAft>
              <a:spcPct val="15000"/>
            </a:spcAft>
            <a:buChar char="••"/>
          </a:pPr>
          <a:r>
            <a:rPr lang="en-US" sz="1600" kern="1200" dirty="0"/>
            <a:t>Use annotated bibliography to refine research question before final paper</a:t>
          </a:r>
        </a:p>
      </dsp:txBody>
      <dsp:txXfrm>
        <a:off x="5233951" y="1743"/>
        <a:ext cx="3514241" cy="2108544"/>
      </dsp:txXfrm>
    </dsp:sp>
    <dsp:sp modelId="{C2B745C7-43EA-4B4E-915A-0C652689498C}">
      <dsp:nvSpPr>
        <dsp:cNvPr id="0" name=""/>
        <dsp:cNvSpPr/>
      </dsp:nvSpPr>
      <dsp:spPr>
        <a:xfrm>
          <a:off x="3233979" y="2461712"/>
          <a:ext cx="3514241" cy="2108544"/>
        </a:xfrm>
        <a:prstGeom prst="rect">
          <a:avLst/>
        </a:prstGeom>
        <a:solidFill>
          <a:schemeClr val="accent4">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n-US" sz="2100" kern="1200" dirty="0"/>
            <a:t>Assess:</a:t>
          </a:r>
        </a:p>
        <a:p>
          <a:pPr marL="171450" lvl="1" indent="-171450" algn="l" defTabSz="711200">
            <a:lnSpc>
              <a:spcPct val="90000"/>
            </a:lnSpc>
            <a:spcBef>
              <a:spcPct val="0"/>
            </a:spcBef>
            <a:spcAft>
              <a:spcPct val="15000"/>
            </a:spcAft>
            <a:buChar char="••"/>
          </a:pPr>
          <a:r>
            <a:rPr lang="en-US" sz="1600" kern="1200" dirty="0"/>
            <a:t>Can students identify a variety of sources to pursue their research interests?</a:t>
          </a:r>
        </a:p>
        <a:p>
          <a:pPr marL="171450" lvl="1" indent="-171450" algn="l" defTabSz="711200" rtl="0">
            <a:lnSpc>
              <a:spcPct val="90000"/>
            </a:lnSpc>
            <a:spcBef>
              <a:spcPct val="0"/>
            </a:spcBef>
            <a:spcAft>
              <a:spcPct val="15000"/>
            </a:spcAft>
            <a:buChar char="••"/>
          </a:pPr>
          <a:endParaRPr lang="en-US" sz="1600" kern="1200" dirty="0"/>
        </a:p>
        <a:p>
          <a:pPr marL="171450" lvl="1" indent="-171450" algn="l" defTabSz="711200">
            <a:lnSpc>
              <a:spcPct val="90000"/>
            </a:lnSpc>
            <a:spcBef>
              <a:spcPct val="0"/>
            </a:spcBef>
            <a:spcAft>
              <a:spcPct val="15000"/>
            </a:spcAft>
            <a:buChar char="••"/>
          </a:pPr>
          <a:r>
            <a:rPr lang="en-US" sz="1600" kern="1200" dirty="0"/>
            <a:t>Do research questions improve from iterative stages of research?</a:t>
          </a:r>
        </a:p>
      </dsp:txBody>
      <dsp:txXfrm>
        <a:off x="3233979" y="2461712"/>
        <a:ext cx="3514241" cy="210854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6F828A-EBD6-AA44-A87D-9B8B41E2A357}">
      <dsp:nvSpPr>
        <dsp:cNvPr id="0" name=""/>
        <dsp:cNvSpPr/>
      </dsp:nvSpPr>
      <dsp:spPr>
        <a:xfrm>
          <a:off x="1234007" y="1743"/>
          <a:ext cx="3648520" cy="2108544"/>
        </a:xfrm>
        <a:prstGeom prst="rect">
          <a:avLst/>
        </a:prstGeom>
        <a:solidFill>
          <a:schemeClr val="accent5">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t" anchorCtr="0">
          <a:noAutofit/>
        </a:bodyPr>
        <a:lstStyle/>
        <a:p>
          <a:pPr lvl="0" algn="l" defTabSz="844550">
            <a:lnSpc>
              <a:spcPct val="90000"/>
            </a:lnSpc>
            <a:spcBef>
              <a:spcPct val="0"/>
            </a:spcBef>
            <a:spcAft>
              <a:spcPct val="35000"/>
            </a:spcAft>
          </a:pPr>
          <a:r>
            <a:rPr lang="en-US" sz="1900" b="1" i="0" kern="1200" dirty="0"/>
            <a:t>Novice:</a:t>
          </a:r>
        </a:p>
        <a:p>
          <a:pPr marL="114300" lvl="1" indent="-114300" algn="l" defTabSz="666750">
            <a:lnSpc>
              <a:spcPct val="90000"/>
            </a:lnSpc>
            <a:spcBef>
              <a:spcPct val="0"/>
            </a:spcBef>
            <a:spcAft>
              <a:spcPct val="15000"/>
            </a:spcAft>
            <a:buChar char="••"/>
          </a:pPr>
          <a:r>
            <a:rPr lang="en-US" sz="1500" b="0" i="0" kern="1200" dirty="0"/>
            <a:t>Introduce library subscription databases as means to locate authoritative resources</a:t>
          </a:r>
        </a:p>
        <a:p>
          <a:pPr marL="114300" lvl="1" indent="-114300" algn="l" defTabSz="666750" rtl="0">
            <a:lnSpc>
              <a:spcPct val="90000"/>
            </a:lnSpc>
            <a:spcBef>
              <a:spcPct val="0"/>
            </a:spcBef>
            <a:spcAft>
              <a:spcPct val="15000"/>
            </a:spcAft>
            <a:buChar char="••"/>
          </a:pPr>
          <a:endParaRPr lang="en-US" sz="1500" b="0" i="0" kern="1200" dirty="0"/>
        </a:p>
        <a:p>
          <a:pPr marL="114300" lvl="1" indent="-114300" algn="l" defTabSz="666750">
            <a:lnSpc>
              <a:spcPct val="90000"/>
            </a:lnSpc>
            <a:spcBef>
              <a:spcPct val="0"/>
            </a:spcBef>
            <a:spcAft>
              <a:spcPct val="15000"/>
            </a:spcAft>
            <a:buChar char="••"/>
          </a:pPr>
          <a:r>
            <a:rPr lang="en-US" sz="1500" b="0" i="0" kern="1200" dirty="0"/>
            <a:t>Explain source types and their purposes for research</a:t>
          </a:r>
        </a:p>
      </dsp:txBody>
      <dsp:txXfrm>
        <a:off x="1234007" y="1743"/>
        <a:ext cx="3648520" cy="2108544"/>
      </dsp:txXfrm>
    </dsp:sp>
    <dsp:sp modelId="{DA7D8C19-7DCF-0140-BD4B-9130B337538F}">
      <dsp:nvSpPr>
        <dsp:cNvPr id="0" name=""/>
        <dsp:cNvSpPr/>
      </dsp:nvSpPr>
      <dsp:spPr>
        <a:xfrm>
          <a:off x="5233951" y="1743"/>
          <a:ext cx="3514241" cy="2108544"/>
        </a:xfrm>
        <a:prstGeom prst="rect">
          <a:avLst/>
        </a:prstGeom>
        <a:solidFill>
          <a:schemeClr val="accent5">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t" anchorCtr="0">
          <a:noAutofit/>
        </a:bodyPr>
        <a:lstStyle/>
        <a:p>
          <a:pPr lvl="0" algn="l" defTabSz="844550">
            <a:lnSpc>
              <a:spcPct val="90000"/>
            </a:lnSpc>
            <a:spcBef>
              <a:spcPct val="0"/>
            </a:spcBef>
            <a:spcAft>
              <a:spcPct val="35000"/>
            </a:spcAft>
          </a:pPr>
          <a:r>
            <a:rPr lang="en-US" sz="1900" b="1" i="0" kern="1200" dirty="0"/>
            <a:t>Advanced:</a:t>
          </a:r>
        </a:p>
        <a:p>
          <a:pPr marL="114300" lvl="1" indent="-114300" algn="l" defTabSz="666750">
            <a:lnSpc>
              <a:spcPct val="90000"/>
            </a:lnSpc>
            <a:spcBef>
              <a:spcPct val="0"/>
            </a:spcBef>
            <a:spcAft>
              <a:spcPct val="15000"/>
            </a:spcAft>
            <a:buChar char="••"/>
          </a:pPr>
          <a:r>
            <a:rPr lang="en-US" sz="1500" b="0" i="0" kern="1200" dirty="0"/>
            <a:t>Help students navigate government information sources to trace legislative history</a:t>
          </a:r>
        </a:p>
        <a:p>
          <a:pPr marL="114300" lvl="1" indent="-114300" algn="l" defTabSz="666750" rtl="0">
            <a:lnSpc>
              <a:spcPct val="90000"/>
            </a:lnSpc>
            <a:spcBef>
              <a:spcPct val="0"/>
            </a:spcBef>
            <a:spcAft>
              <a:spcPct val="15000"/>
            </a:spcAft>
            <a:buChar char="••"/>
          </a:pPr>
          <a:endParaRPr lang="en-US" sz="1500" b="0" i="0" kern="1200" dirty="0"/>
        </a:p>
        <a:p>
          <a:pPr marL="114300" lvl="1" indent="-114300" algn="l" defTabSz="666750" rtl="0">
            <a:lnSpc>
              <a:spcPct val="90000"/>
            </a:lnSpc>
            <a:spcBef>
              <a:spcPct val="0"/>
            </a:spcBef>
            <a:spcAft>
              <a:spcPct val="15000"/>
            </a:spcAft>
            <a:buChar char="••"/>
          </a:pPr>
          <a:r>
            <a:rPr lang="en-US" sz="1500" b="0" i="0" kern="1200" dirty="0"/>
            <a:t>Explore repositories of data including census, public opinion, and replication datasets</a:t>
          </a:r>
        </a:p>
      </dsp:txBody>
      <dsp:txXfrm>
        <a:off x="5233951" y="1743"/>
        <a:ext cx="3514241" cy="2108544"/>
      </dsp:txXfrm>
    </dsp:sp>
    <dsp:sp modelId="{7C3BE40C-4810-0243-89BA-5AB99083A8DA}">
      <dsp:nvSpPr>
        <dsp:cNvPr id="0" name=""/>
        <dsp:cNvSpPr/>
      </dsp:nvSpPr>
      <dsp:spPr>
        <a:xfrm>
          <a:off x="3233979" y="2461712"/>
          <a:ext cx="3514241" cy="2108544"/>
        </a:xfrm>
        <a:prstGeom prst="rect">
          <a:avLst/>
        </a:prstGeom>
        <a:solidFill>
          <a:schemeClr val="accent5">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t" anchorCtr="0">
          <a:noAutofit/>
        </a:bodyPr>
        <a:lstStyle/>
        <a:p>
          <a:pPr lvl="0" algn="l" defTabSz="844550">
            <a:lnSpc>
              <a:spcPct val="90000"/>
            </a:lnSpc>
            <a:spcBef>
              <a:spcPct val="0"/>
            </a:spcBef>
            <a:spcAft>
              <a:spcPct val="35000"/>
            </a:spcAft>
          </a:pPr>
          <a:r>
            <a:rPr lang="en-US" sz="1900" b="1" i="0" kern="1200" dirty="0"/>
            <a:t>Assess:</a:t>
          </a:r>
        </a:p>
        <a:p>
          <a:pPr marL="114300" lvl="1" indent="-114300" algn="l" defTabSz="666750">
            <a:lnSpc>
              <a:spcPct val="90000"/>
            </a:lnSpc>
            <a:spcBef>
              <a:spcPct val="0"/>
            </a:spcBef>
            <a:spcAft>
              <a:spcPct val="15000"/>
            </a:spcAft>
            <a:buChar char="••"/>
          </a:pPr>
          <a:r>
            <a:rPr lang="en-US" sz="1500" b="0" i="0" kern="1200" dirty="0"/>
            <a:t>Can students articulate how information is organized and where to find different information sources?</a:t>
          </a:r>
        </a:p>
        <a:p>
          <a:pPr marL="114300" lvl="1" indent="-114300" algn="l" defTabSz="666750" rtl="0">
            <a:lnSpc>
              <a:spcPct val="90000"/>
            </a:lnSpc>
            <a:spcBef>
              <a:spcPct val="0"/>
            </a:spcBef>
            <a:spcAft>
              <a:spcPct val="15000"/>
            </a:spcAft>
            <a:buChar char="••"/>
          </a:pPr>
          <a:endParaRPr lang="en-US" sz="1500" b="0" i="0" kern="1200" dirty="0"/>
        </a:p>
        <a:p>
          <a:pPr marL="114300" lvl="1" indent="-114300" algn="l" defTabSz="666750">
            <a:lnSpc>
              <a:spcPct val="90000"/>
            </a:lnSpc>
            <a:spcBef>
              <a:spcPct val="0"/>
            </a:spcBef>
            <a:spcAft>
              <a:spcPct val="15000"/>
            </a:spcAft>
            <a:buChar char="••"/>
          </a:pPr>
          <a:r>
            <a:rPr lang="en-US" sz="1500" b="0" i="0" kern="1200" dirty="0"/>
            <a:t>Do students use the most appropriate tools to find what they are looking for?</a:t>
          </a:r>
        </a:p>
      </dsp:txBody>
      <dsp:txXfrm>
        <a:off x="3233979" y="2461712"/>
        <a:ext cx="3514241" cy="210854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8BFBE6-8610-F94B-823B-E33A7BDF4EAB}">
      <dsp:nvSpPr>
        <dsp:cNvPr id="0" name=""/>
        <dsp:cNvSpPr/>
      </dsp:nvSpPr>
      <dsp:spPr>
        <a:xfrm>
          <a:off x="1301146" y="1743"/>
          <a:ext cx="3514241" cy="2108544"/>
        </a:xfrm>
        <a:prstGeom prst="rect">
          <a:avLst/>
        </a:prstGeom>
        <a:solidFill>
          <a:schemeClr val="accent6">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n-US" sz="2100" kern="1200" dirty="0"/>
            <a:t>Novice:</a:t>
          </a:r>
        </a:p>
        <a:p>
          <a:pPr marL="171450" lvl="1" indent="-171450" algn="l" defTabSz="711200">
            <a:lnSpc>
              <a:spcPct val="90000"/>
            </a:lnSpc>
            <a:spcBef>
              <a:spcPct val="0"/>
            </a:spcBef>
            <a:spcAft>
              <a:spcPct val="15000"/>
            </a:spcAft>
            <a:buChar char="••"/>
          </a:pPr>
          <a:r>
            <a:rPr lang="en-US" sz="1600" kern="1200" dirty="0"/>
            <a:t>Discuss plagiarism and proper attribution using accepted style</a:t>
          </a:r>
        </a:p>
        <a:p>
          <a:pPr marL="171450" lvl="1" indent="-171450" algn="l" defTabSz="711200" rtl="0">
            <a:lnSpc>
              <a:spcPct val="90000"/>
            </a:lnSpc>
            <a:spcBef>
              <a:spcPct val="0"/>
            </a:spcBef>
            <a:spcAft>
              <a:spcPct val="15000"/>
            </a:spcAft>
            <a:buChar char="••"/>
          </a:pPr>
          <a:endParaRPr lang="en-US" sz="1600" kern="1200" dirty="0"/>
        </a:p>
        <a:p>
          <a:pPr marL="171450" lvl="1" indent="-171450" algn="l" defTabSz="711200">
            <a:lnSpc>
              <a:spcPct val="90000"/>
            </a:lnSpc>
            <a:spcBef>
              <a:spcPct val="0"/>
            </a:spcBef>
            <a:spcAft>
              <a:spcPct val="15000"/>
            </a:spcAft>
            <a:buChar char="••"/>
          </a:pPr>
          <a:r>
            <a:rPr lang="en-US" sz="1600" kern="1200" dirty="0"/>
            <a:t>Compare Wikipedia to reference works available at library</a:t>
          </a:r>
        </a:p>
      </dsp:txBody>
      <dsp:txXfrm>
        <a:off x="1301146" y="1743"/>
        <a:ext cx="3514241" cy="2108544"/>
      </dsp:txXfrm>
    </dsp:sp>
    <dsp:sp modelId="{C0562F50-4357-4D48-8C4E-E11505506D16}">
      <dsp:nvSpPr>
        <dsp:cNvPr id="0" name=""/>
        <dsp:cNvSpPr/>
      </dsp:nvSpPr>
      <dsp:spPr>
        <a:xfrm>
          <a:off x="5166812" y="1743"/>
          <a:ext cx="3514241" cy="2108544"/>
        </a:xfrm>
        <a:prstGeom prst="rect">
          <a:avLst/>
        </a:prstGeom>
        <a:solidFill>
          <a:schemeClr val="accent6">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n-US" sz="2100" kern="1200" dirty="0"/>
            <a:t>Advanced:</a:t>
          </a:r>
        </a:p>
        <a:p>
          <a:pPr marL="171450" lvl="1" indent="-171450" algn="l" defTabSz="711200">
            <a:lnSpc>
              <a:spcPct val="90000"/>
            </a:lnSpc>
            <a:spcBef>
              <a:spcPct val="0"/>
            </a:spcBef>
            <a:spcAft>
              <a:spcPct val="15000"/>
            </a:spcAft>
            <a:buChar char="••"/>
          </a:pPr>
          <a:r>
            <a:rPr lang="en-US" sz="1600" kern="1200" dirty="0"/>
            <a:t>Talk about paywalls and how students will get information after they graduate</a:t>
          </a:r>
        </a:p>
        <a:p>
          <a:pPr marL="171450" lvl="1" indent="-171450" algn="l" defTabSz="711200" rtl="0">
            <a:lnSpc>
              <a:spcPct val="90000"/>
            </a:lnSpc>
            <a:spcBef>
              <a:spcPct val="0"/>
            </a:spcBef>
            <a:spcAft>
              <a:spcPct val="15000"/>
            </a:spcAft>
            <a:buChar char="••"/>
          </a:pPr>
          <a:endParaRPr lang="en-US" sz="1600" kern="1200" dirty="0"/>
        </a:p>
        <a:p>
          <a:pPr marL="171450" lvl="1" indent="-171450" algn="l" defTabSz="711200">
            <a:lnSpc>
              <a:spcPct val="90000"/>
            </a:lnSpc>
            <a:spcBef>
              <a:spcPct val="0"/>
            </a:spcBef>
            <a:spcAft>
              <a:spcPct val="15000"/>
            </a:spcAft>
            <a:buChar char="••"/>
          </a:pPr>
          <a:r>
            <a:rPr lang="en-US" sz="1600" kern="1200" dirty="0"/>
            <a:t>Reflect on searches for data and the accessibility of local government information</a:t>
          </a:r>
        </a:p>
      </dsp:txBody>
      <dsp:txXfrm>
        <a:off x="5166812" y="1743"/>
        <a:ext cx="3514241" cy="2108544"/>
      </dsp:txXfrm>
    </dsp:sp>
    <dsp:sp modelId="{DCDED732-CEAA-514E-AD24-0CF6F3D81361}">
      <dsp:nvSpPr>
        <dsp:cNvPr id="0" name=""/>
        <dsp:cNvSpPr/>
      </dsp:nvSpPr>
      <dsp:spPr>
        <a:xfrm>
          <a:off x="3233979" y="2461712"/>
          <a:ext cx="3514241" cy="2108544"/>
        </a:xfrm>
        <a:prstGeom prst="rect">
          <a:avLst/>
        </a:prstGeom>
        <a:solidFill>
          <a:schemeClr val="accent6">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t" anchorCtr="0">
          <a:noAutofit/>
        </a:bodyPr>
        <a:lstStyle/>
        <a:p>
          <a:pPr lvl="0" algn="l" defTabSz="933450">
            <a:lnSpc>
              <a:spcPct val="90000"/>
            </a:lnSpc>
            <a:spcBef>
              <a:spcPct val="0"/>
            </a:spcBef>
            <a:spcAft>
              <a:spcPct val="35000"/>
            </a:spcAft>
          </a:pPr>
          <a:r>
            <a:rPr lang="en-US" sz="2100" kern="1200" dirty="0"/>
            <a:t>Assess:</a:t>
          </a:r>
        </a:p>
        <a:p>
          <a:pPr marL="171450" lvl="1" indent="-171450" algn="l" defTabSz="711200">
            <a:lnSpc>
              <a:spcPct val="90000"/>
            </a:lnSpc>
            <a:spcBef>
              <a:spcPct val="0"/>
            </a:spcBef>
            <a:spcAft>
              <a:spcPct val="15000"/>
            </a:spcAft>
            <a:buChar char="••"/>
          </a:pPr>
          <a:r>
            <a:rPr lang="en-US" sz="1600" kern="1200" dirty="0"/>
            <a:t>Can students explain why information requires citation?</a:t>
          </a:r>
        </a:p>
        <a:p>
          <a:pPr marL="171450" lvl="1" indent="-171450" algn="l" defTabSz="711200" rtl="0">
            <a:lnSpc>
              <a:spcPct val="90000"/>
            </a:lnSpc>
            <a:spcBef>
              <a:spcPct val="0"/>
            </a:spcBef>
            <a:spcAft>
              <a:spcPct val="15000"/>
            </a:spcAft>
            <a:buChar char="••"/>
          </a:pPr>
          <a:endParaRPr lang="en-US" sz="1600" kern="1200" dirty="0"/>
        </a:p>
        <a:p>
          <a:pPr marL="171450" lvl="1" indent="-171450" algn="l" defTabSz="711200" rtl="0">
            <a:lnSpc>
              <a:spcPct val="90000"/>
            </a:lnSpc>
            <a:spcBef>
              <a:spcPct val="0"/>
            </a:spcBef>
            <a:spcAft>
              <a:spcPct val="15000"/>
            </a:spcAft>
            <a:buChar char="••"/>
          </a:pPr>
          <a:r>
            <a:rPr lang="en-US" sz="1600" kern="1200" dirty="0"/>
            <a:t>Do students understand idea of information privilege and/or how some groups are excluded from certain information?</a:t>
          </a:r>
        </a:p>
      </dsp:txBody>
      <dsp:txXfrm>
        <a:off x="3233979" y="2461712"/>
        <a:ext cx="3514241" cy="2108544"/>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6F828A-EBD6-AA44-A87D-9B8B41E2A357}">
      <dsp:nvSpPr>
        <dsp:cNvPr id="0" name=""/>
        <dsp:cNvSpPr/>
      </dsp:nvSpPr>
      <dsp:spPr>
        <a:xfrm>
          <a:off x="1234007" y="1743"/>
          <a:ext cx="3648520" cy="2108544"/>
        </a:xfrm>
        <a:prstGeom prst="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t" anchorCtr="0">
          <a:noAutofit/>
        </a:bodyPr>
        <a:lstStyle/>
        <a:p>
          <a:pPr lvl="0" algn="l" defTabSz="933450" rtl="0">
            <a:lnSpc>
              <a:spcPct val="90000"/>
            </a:lnSpc>
            <a:spcBef>
              <a:spcPct val="0"/>
            </a:spcBef>
            <a:spcAft>
              <a:spcPct val="35000"/>
            </a:spcAft>
          </a:pPr>
          <a:r>
            <a:rPr lang="en-US" sz="2100" b="1" i="0" kern="1200" dirty="0"/>
            <a:t>Novice:</a:t>
          </a:r>
        </a:p>
        <a:p>
          <a:pPr marL="171450" lvl="1" indent="-171450" algn="l" defTabSz="711200" rtl="0">
            <a:lnSpc>
              <a:spcPct val="90000"/>
            </a:lnSpc>
            <a:spcBef>
              <a:spcPct val="0"/>
            </a:spcBef>
            <a:spcAft>
              <a:spcPct val="15000"/>
            </a:spcAft>
            <a:buChar char="••"/>
          </a:pPr>
          <a:r>
            <a:rPr lang="en-US" sz="1600" b="0" i="0" kern="1200" dirty="0"/>
            <a:t>Locate and present "conversation" such as a journal letter series or policy panel and discuss lack of scholarly consensus with class</a:t>
          </a:r>
        </a:p>
        <a:p>
          <a:pPr marL="171450" lvl="1" indent="-171450" algn="l" defTabSz="711200" rtl="0">
            <a:lnSpc>
              <a:spcPct val="90000"/>
            </a:lnSpc>
            <a:spcBef>
              <a:spcPct val="0"/>
            </a:spcBef>
            <a:spcAft>
              <a:spcPct val="15000"/>
            </a:spcAft>
            <a:buChar char="••"/>
          </a:pPr>
          <a:endParaRPr lang="en-US" sz="1600" b="0" i="0" kern="1200" dirty="0"/>
        </a:p>
        <a:p>
          <a:pPr marL="171450" lvl="1" indent="-171450" algn="l" defTabSz="711200" rtl="0">
            <a:lnSpc>
              <a:spcPct val="90000"/>
            </a:lnSpc>
            <a:spcBef>
              <a:spcPct val="0"/>
            </a:spcBef>
            <a:spcAft>
              <a:spcPct val="15000"/>
            </a:spcAft>
            <a:buChar char="••"/>
          </a:pPr>
          <a:r>
            <a:rPr lang="en-US" sz="1600" b="0" i="0" kern="1200" dirty="0"/>
            <a:t>Follow a topic via hashtags on social media and identify thought leaders</a:t>
          </a:r>
        </a:p>
      </dsp:txBody>
      <dsp:txXfrm>
        <a:off x="1234007" y="1743"/>
        <a:ext cx="3648520" cy="2108544"/>
      </dsp:txXfrm>
    </dsp:sp>
    <dsp:sp modelId="{9A7A00EA-A687-784C-ACA6-CBBC66120BAB}">
      <dsp:nvSpPr>
        <dsp:cNvPr id="0" name=""/>
        <dsp:cNvSpPr/>
      </dsp:nvSpPr>
      <dsp:spPr>
        <a:xfrm>
          <a:off x="5233951" y="1743"/>
          <a:ext cx="3514241" cy="2108544"/>
        </a:xfrm>
        <a:prstGeom prst="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t" anchorCtr="0">
          <a:noAutofit/>
        </a:bodyPr>
        <a:lstStyle/>
        <a:p>
          <a:pPr lvl="0" algn="l" defTabSz="933450" rtl="0">
            <a:lnSpc>
              <a:spcPct val="90000"/>
            </a:lnSpc>
            <a:spcBef>
              <a:spcPct val="0"/>
            </a:spcBef>
            <a:spcAft>
              <a:spcPct val="35000"/>
            </a:spcAft>
          </a:pPr>
          <a:r>
            <a:rPr lang="en-US" sz="2100" b="1" i="0" kern="1200" dirty="0"/>
            <a:t>Advanced:</a:t>
          </a:r>
        </a:p>
        <a:p>
          <a:pPr marL="171450" lvl="1" indent="-171450" algn="l" defTabSz="711200" rtl="0">
            <a:lnSpc>
              <a:spcPct val="90000"/>
            </a:lnSpc>
            <a:spcBef>
              <a:spcPct val="0"/>
            </a:spcBef>
            <a:spcAft>
              <a:spcPct val="15000"/>
            </a:spcAft>
            <a:buChar char="••"/>
          </a:pPr>
          <a:r>
            <a:rPr lang="en-US" sz="1600" b="0" i="0" kern="1200" dirty="0"/>
            <a:t>Provide articles with overlapping citations and ask students to find common sources and themes</a:t>
          </a:r>
        </a:p>
        <a:p>
          <a:pPr marL="171450" lvl="1" indent="-171450" algn="l" defTabSz="711200" rtl="0">
            <a:lnSpc>
              <a:spcPct val="90000"/>
            </a:lnSpc>
            <a:spcBef>
              <a:spcPct val="0"/>
            </a:spcBef>
            <a:spcAft>
              <a:spcPct val="15000"/>
            </a:spcAft>
            <a:buChar char="••"/>
          </a:pPr>
          <a:endParaRPr lang="en-US" sz="1600" b="0" i="0" kern="1200" dirty="0"/>
        </a:p>
        <a:p>
          <a:pPr marL="171450" lvl="1" indent="-171450" algn="l" defTabSz="711200" rtl="0">
            <a:lnSpc>
              <a:spcPct val="90000"/>
            </a:lnSpc>
            <a:spcBef>
              <a:spcPct val="0"/>
            </a:spcBef>
            <a:spcAft>
              <a:spcPct val="15000"/>
            </a:spcAft>
            <a:buChar char="••"/>
          </a:pPr>
          <a:r>
            <a:rPr lang="en-US" sz="1600" b="0" i="0" kern="1200" dirty="0"/>
            <a:t>Practice citation tracing backwards from references and forward from 'cited by' tool</a:t>
          </a:r>
        </a:p>
      </dsp:txBody>
      <dsp:txXfrm>
        <a:off x="5233951" y="1743"/>
        <a:ext cx="3514241" cy="2108544"/>
      </dsp:txXfrm>
    </dsp:sp>
    <dsp:sp modelId="{5AE3B0EE-8BDE-374D-82CB-5292748AB571}">
      <dsp:nvSpPr>
        <dsp:cNvPr id="0" name=""/>
        <dsp:cNvSpPr/>
      </dsp:nvSpPr>
      <dsp:spPr>
        <a:xfrm>
          <a:off x="3233979" y="2461712"/>
          <a:ext cx="3514241" cy="2108544"/>
        </a:xfrm>
        <a:prstGeom prst="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t" anchorCtr="0">
          <a:noAutofit/>
        </a:bodyPr>
        <a:lstStyle/>
        <a:p>
          <a:pPr lvl="0" algn="l" defTabSz="933450" rtl="0">
            <a:lnSpc>
              <a:spcPct val="90000"/>
            </a:lnSpc>
            <a:spcBef>
              <a:spcPct val="0"/>
            </a:spcBef>
            <a:spcAft>
              <a:spcPct val="35000"/>
            </a:spcAft>
          </a:pPr>
          <a:r>
            <a:rPr lang="en-US" sz="2100" b="1" i="0" kern="1200" dirty="0"/>
            <a:t>Assess:</a:t>
          </a:r>
        </a:p>
        <a:p>
          <a:pPr marL="171450" lvl="1" indent="-171450" algn="l" defTabSz="711200" rtl="0">
            <a:lnSpc>
              <a:spcPct val="90000"/>
            </a:lnSpc>
            <a:spcBef>
              <a:spcPct val="0"/>
            </a:spcBef>
            <a:spcAft>
              <a:spcPct val="15000"/>
            </a:spcAft>
            <a:buChar char="••"/>
          </a:pPr>
          <a:r>
            <a:rPr lang="en-US" sz="1600" b="0" i="0" kern="1200" dirty="0"/>
            <a:t>Do students recognize key individuals or organizations working on an issue?</a:t>
          </a:r>
        </a:p>
        <a:p>
          <a:pPr marL="171450" lvl="1" indent="-171450" algn="l" defTabSz="711200" rtl="0">
            <a:lnSpc>
              <a:spcPct val="90000"/>
            </a:lnSpc>
            <a:spcBef>
              <a:spcPct val="0"/>
            </a:spcBef>
            <a:spcAft>
              <a:spcPct val="15000"/>
            </a:spcAft>
            <a:buChar char="••"/>
          </a:pPr>
          <a:endParaRPr lang="en-US" sz="1600" b="0" i="0" kern="1200" dirty="0"/>
        </a:p>
        <a:p>
          <a:pPr marL="171450" lvl="1" indent="-171450" algn="l" defTabSz="711200" rtl="0">
            <a:lnSpc>
              <a:spcPct val="90000"/>
            </a:lnSpc>
            <a:spcBef>
              <a:spcPct val="0"/>
            </a:spcBef>
            <a:spcAft>
              <a:spcPct val="15000"/>
            </a:spcAft>
            <a:buChar char="••"/>
          </a:pPr>
          <a:r>
            <a:rPr lang="en-US" sz="1600" b="0" i="0" kern="1200" dirty="0"/>
            <a:t>Can students identify a gap or opportunity to contribute to the conversation themselves?</a:t>
          </a:r>
        </a:p>
      </dsp:txBody>
      <dsp:txXfrm>
        <a:off x="3233979" y="2461712"/>
        <a:ext cx="3514241" cy="2108544"/>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8B302E-29F3-7D4D-BBAE-94DBD3D36A66}">
      <dsp:nvSpPr>
        <dsp:cNvPr id="0" name=""/>
        <dsp:cNvSpPr/>
      </dsp:nvSpPr>
      <dsp:spPr>
        <a:xfrm>
          <a:off x="0" y="258365"/>
          <a:ext cx="3119437" cy="1871662"/>
        </a:xfrm>
        <a:prstGeom prst="rect">
          <a:avLst/>
        </a:prstGeom>
        <a:gradFill rotWithShape="0">
          <a:gsLst>
            <a:gs pos="0">
              <a:schemeClr val="accent2">
                <a:hueOff val="0"/>
                <a:satOff val="0"/>
                <a:lumOff val="0"/>
                <a:alphaOff val="0"/>
                <a:shade val="100000"/>
                <a:satMod val="137000"/>
              </a:schemeClr>
            </a:gs>
            <a:gs pos="71000">
              <a:schemeClr val="accent2">
                <a:hueOff val="0"/>
                <a:satOff val="0"/>
                <a:lumOff val="0"/>
                <a:alphaOff val="0"/>
                <a:shade val="98000"/>
                <a:satMod val="137000"/>
              </a:schemeClr>
            </a:gs>
            <a:gs pos="100000">
              <a:schemeClr val="accent2">
                <a:hueOff val="0"/>
                <a:satOff val="0"/>
                <a:lumOff val="0"/>
                <a:alphaOff val="0"/>
                <a:shade val="75000"/>
                <a:satMod val="137000"/>
              </a:schemeClr>
            </a:gs>
          </a:gsLst>
          <a:path path="rect">
            <a:fillToRect l="50000" t="50000" r="50000" b="50000"/>
          </a:path>
        </a:gradFill>
        <a:ln>
          <a:noFill/>
        </a:ln>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dsp:spPr>
      <dsp:style>
        <a:lnRef idx="0">
          <a:scrgbClr r="0" g="0" b="0"/>
        </a:lnRef>
        <a:fillRef idx="3">
          <a:scrgbClr r="0" g="0" b="0"/>
        </a:fillRef>
        <a:effectRef idx="3">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rtl="0">
            <a:lnSpc>
              <a:spcPct val="90000"/>
            </a:lnSpc>
            <a:spcBef>
              <a:spcPct val="0"/>
            </a:spcBef>
            <a:spcAft>
              <a:spcPct val="35000"/>
            </a:spcAft>
          </a:pPr>
          <a:r>
            <a:rPr lang="en-US" sz="3300" kern="1200" dirty="0"/>
            <a:t>Authority is Constructed and Contextual</a:t>
          </a:r>
        </a:p>
      </dsp:txBody>
      <dsp:txXfrm>
        <a:off x="0" y="258365"/>
        <a:ext cx="3119437" cy="1871662"/>
      </dsp:txXfrm>
    </dsp:sp>
    <dsp:sp modelId="{B242BA02-DDFE-2C40-B08A-0C190CEA722F}">
      <dsp:nvSpPr>
        <dsp:cNvPr id="0" name=""/>
        <dsp:cNvSpPr/>
      </dsp:nvSpPr>
      <dsp:spPr>
        <a:xfrm>
          <a:off x="3431381" y="258365"/>
          <a:ext cx="3119437" cy="1871662"/>
        </a:xfrm>
        <a:prstGeom prst="rect">
          <a:avLst/>
        </a:prstGeom>
        <a:gradFill rotWithShape="0">
          <a:gsLst>
            <a:gs pos="0">
              <a:schemeClr val="accent3">
                <a:hueOff val="0"/>
                <a:satOff val="0"/>
                <a:lumOff val="0"/>
                <a:alphaOff val="0"/>
                <a:shade val="100000"/>
                <a:satMod val="137000"/>
              </a:schemeClr>
            </a:gs>
            <a:gs pos="71000">
              <a:schemeClr val="accent3">
                <a:hueOff val="0"/>
                <a:satOff val="0"/>
                <a:lumOff val="0"/>
                <a:alphaOff val="0"/>
                <a:shade val="98000"/>
                <a:satMod val="137000"/>
              </a:schemeClr>
            </a:gs>
            <a:gs pos="100000">
              <a:schemeClr val="accent3">
                <a:hueOff val="0"/>
                <a:satOff val="0"/>
                <a:lumOff val="0"/>
                <a:alphaOff val="0"/>
                <a:shade val="75000"/>
                <a:satMod val="137000"/>
              </a:schemeClr>
            </a:gs>
          </a:gsLst>
          <a:path path="rect">
            <a:fillToRect l="50000" t="50000" r="50000" b="50000"/>
          </a:path>
        </a:gradFill>
        <a:ln>
          <a:noFill/>
        </a:ln>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dsp:spPr>
      <dsp:style>
        <a:lnRef idx="0">
          <a:scrgbClr r="0" g="0" b="0"/>
        </a:lnRef>
        <a:fillRef idx="3">
          <a:scrgbClr r="0" g="0" b="0"/>
        </a:fillRef>
        <a:effectRef idx="3">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rtl="0">
            <a:lnSpc>
              <a:spcPct val="90000"/>
            </a:lnSpc>
            <a:spcBef>
              <a:spcPct val="0"/>
            </a:spcBef>
            <a:spcAft>
              <a:spcPct val="35000"/>
            </a:spcAft>
          </a:pPr>
          <a:r>
            <a:rPr lang="en-US" sz="3300" kern="1200" dirty="0"/>
            <a:t>Information Creation as a Process</a:t>
          </a:r>
        </a:p>
      </dsp:txBody>
      <dsp:txXfrm>
        <a:off x="3431381" y="258365"/>
        <a:ext cx="3119437" cy="1871662"/>
      </dsp:txXfrm>
    </dsp:sp>
    <dsp:sp modelId="{964DC114-AB9D-5544-8670-FC3F954A2B1F}">
      <dsp:nvSpPr>
        <dsp:cNvPr id="0" name=""/>
        <dsp:cNvSpPr/>
      </dsp:nvSpPr>
      <dsp:spPr>
        <a:xfrm>
          <a:off x="6862762" y="258365"/>
          <a:ext cx="3119437" cy="1871662"/>
        </a:xfrm>
        <a:prstGeom prst="rect">
          <a:avLst/>
        </a:prstGeom>
        <a:gradFill rotWithShape="0">
          <a:gsLst>
            <a:gs pos="0">
              <a:schemeClr val="accent4">
                <a:hueOff val="0"/>
                <a:satOff val="0"/>
                <a:lumOff val="0"/>
                <a:alphaOff val="0"/>
                <a:shade val="100000"/>
                <a:satMod val="137000"/>
              </a:schemeClr>
            </a:gs>
            <a:gs pos="71000">
              <a:schemeClr val="accent4">
                <a:hueOff val="0"/>
                <a:satOff val="0"/>
                <a:lumOff val="0"/>
                <a:alphaOff val="0"/>
                <a:shade val="98000"/>
                <a:satMod val="137000"/>
              </a:schemeClr>
            </a:gs>
            <a:gs pos="100000">
              <a:schemeClr val="accent4">
                <a:hueOff val="0"/>
                <a:satOff val="0"/>
                <a:lumOff val="0"/>
                <a:alphaOff val="0"/>
                <a:shade val="75000"/>
                <a:satMod val="137000"/>
              </a:schemeClr>
            </a:gs>
          </a:gsLst>
          <a:path path="rect">
            <a:fillToRect l="50000" t="50000" r="50000" b="50000"/>
          </a:path>
        </a:gradFill>
        <a:ln>
          <a:noFill/>
        </a:ln>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dsp:spPr>
      <dsp:style>
        <a:lnRef idx="0">
          <a:scrgbClr r="0" g="0" b="0"/>
        </a:lnRef>
        <a:fillRef idx="3">
          <a:scrgbClr r="0" g="0" b="0"/>
        </a:fillRef>
        <a:effectRef idx="3">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kern="1200" dirty="0"/>
            <a:t>Research as Inquiry</a:t>
          </a:r>
        </a:p>
      </dsp:txBody>
      <dsp:txXfrm>
        <a:off x="6862762" y="258365"/>
        <a:ext cx="3119437" cy="1871662"/>
      </dsp:txXfrm>
    </dsp:sp>
    <dsp:sp modelId="{8561AD16-9AC0-9E4A-A99C-09F69B80FA6B}">
      <dsp:nvSpPr>
        <dsp:cNvPr id="0" name=""/>
        <dsp:cNvSpPr/>
      </dsp:nvSpPr>
      <dsp:spPr>
        <a:xfrm>
          <a:off x="0" y="2441971"/>
          <a:ext cx="3119437" cy="1871662"/>
        </a:xfrm>
        <a:prstGeom prst="rect">
          <a:avLst/>
        </a:prstGeom>
        <a:gradFill rotWithShape="0">
          <a:gsLst>
            <a:gs pos="0">
              <a:schemeClr val="accent5">
                <a:hueOff val="0"/>
                <a:satOff val="0"/>
                <a:lumOff val="0"/>
                <a:alphaOff val="0"/>
                <a:shade val="100000"/>
                <a:satMod val="137000"/>
              </a:schemeClr>
            </a:gs>
            <a:gs pos="71000">
              <a:schemeClr val="accent5">
                <a:hueOff val="0"/>
                <a:satOff val="0"/>
                <a:lumOff val="0"/>
                <a:alphaOff val="0"/>
                <a:shade val="98000"/>
                <a:satMod val="137000"/>
              </a:schemeClr>
            </a:gs>
            <a:gs pos="100000">
              <a:schemeClr val="accent5">
                <a:hueOff val="0"/>
                <a:satOff val="0"/>
                <a:lumOff val="0"/>
                <a:alphaOff val="0"/>
                <a:shade val="75000"/>
                <a:satMod val="137000"/>
              </a:schemeClr>
            </a:gs>
          </a:gsLst>
          <a:path path="rect">
            <a:fillToRect l="50000" t="50000" r="50000" b="50000"/>
          </a:path>
        </a:gradFill>
        <a:ln>
          <a:noFill/>
        </a:ln>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dsp:spPr>
      <dsp:style>
        <a:lnRef idx="0">
          <a:scrgbClr r="0" g="0" b="0"/>
        </a:lnRef>
        <a:fillRef idx="3">
          <a:scrgbClr r="0" g="0" b="0"/>
        </a:fillRef>
        <a:effectRef idx="3">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kern="1200" dirty="0"/>
            <a:t>Searching as Strategic Exploration</a:t>
          </a:r>
        </a:p>
      </dsp:txBody>
      <dsp:txXfrm>
        <a:off x="0" y="2441971"/>
        <a:ext cx="3119437" cy="1871662"/>
      </dsp:txXfrm>
    </dsp:sp>
    <dsp:sp modelId="{7A27B372-F63C-B44C-B012-11D8A78DDCC8}">
      <dsp:nvSpPr>
        <dsp:cNvPr id="0" name=""/>
        <dsp:cNvSpPr/>
      </dsp:nvSpPr>
      <dsp:spPr>
        <a:xfrm>
          <a:off x="3431381" y="2441971"/>
          <a:ext cx="3119437" cy="1871662"/>
        </a:xfrm>
        <a:prstGeom prst="rect">
          <a:avLst/>
        </a:prstGeom>
        <a:gradFill rotWithShape="0">
          <a:gsLst>
            <a:gs pos="0">
              <a:schemeClr val="accent6">
                <a:hueOff val="0"/>
                <a:satOff val="0"/>
                <a:lumOff val="0"/>
                <a:alphaOff val="0"/>
                <a:shade val="100000"/>
                <a:satMod val="137000"/>
              </a:schemeClr>
            </a:gs>
            <a:gs pos="71000">
              <a:schemeClr val="accent6">
                <a:hueOff val="0"/>
                <a:satOff val="0"/>
                <a:lumOff val="0"/>
                <a:alphaOff val="0"/>
                <a:shade val="98000"/>
                <a:satMod val="137000"/>
              </a:schemeClr>
            </a:gs>
            <a:gs pos="100000">
              <a:schemeClr val="accent6">
                <a:hueOff val="0"/>
                <a:satOff val="0"/>
                <a:lumOff val="0"/>
                <a:alphaOff val="0"/>
                <a:shade val="75000"/>
                <a:satMod val="137000"/>
              </a:schemeClr>
            </a:gs>
          </a:gsLst>
          <a:path path="rect">
            <a:fillToRect l="50000" t="50000" r="50000" b="50000"/>
          </a:path>
        </a:gradFill>
        <a:ln>
          <a:noFill/>
        </a:ln>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dsp:spPr>
      <dsp:style>
        <a:lnRef idx="0">
          <a:scrgbClr r="0" g="0" b="0"/>
        </a:lnRef>
        <a:fillRef idx="3">
          <a:scrgbClr r="0" g="0" b="0"/>
        </a:fillRef>
        <a:effectRef idx="3">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kern="1200" dirty="0"/>
            <a:t>Information Has Value</a:t>
          </a:r>
        </a:p>
      </dsp:txBody>
      <dsp:txXfrm>
        <a:off x="3431381" y="2441971"/>
        <a:ext cx="3119437" cy="1871662"/>
      </dsp:txXfrm>
    </dsp:sp>
    <dsp:sp modelId="{BE14BD07-00EF-D84B-8FD3-30051AB4FA24}">
      <dsp:nvSpPr>
        <dsp:cNvPr id="0" name=""/>
        <dsp:cNvSpPr/>
      </dsp:nvSpPr>
      <dsp:spPr>
        <a:xfrm>
          <a:off x="6862762" y="2441971"/>
          <a:ext cx="3119437" cy="1871662"/>
        </a:xfrm>
        <a:prstGeom prst="rect">
          <a:avLst/>
        </a:prstGeom>
        <a:gradFill rotWithShape="0">
          <a:gsLst>
            <a:gs pos="0">
              <a:schemeClr val="accent1"/>
            </a:gs>
            <a:gs pos="71000">
              <a:schemeClr val="accent1"/>
            </a:gs>
            <a:gs pos="100000">
              <a:schemeClr val="accent1"/>
            </a:gs>
          </a:gsLst>
          <a:path path="rect">
            <a:fillToRect l="50000" t="50000" r="50000" b="50000"/>
          </a:path>
        </a:gradFill>
        <a:ln>
          <a:noFill/>
        </a:ln>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dsp:spPr>
      <dsp:style>
        <a:lnRef idx="0">
          <a:scrgbClr r="0" g="0" b="0"/>
        </a:lnRef>
        <a:fillRef idx="3">
          <a:scrgbClr r="0" g="0" b="0"/>
        </a:fillRef>
        <a:effectRef idx="3">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kern="1200" dirty="0"/>
            <a:t>Scholarship as a Conversation</a:t>
          </a:r>
        </a:p>
      </dsp:txBody>
      <dsp:txXfrm>
        <a:off x="6862762" y="2441971"/>
        <a:ext cx="3119437" cy="18716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6F828A-EBD6-AA44-A87D-9B8B41E2A357}">
      <dsp:nvSpPr>
        <dsp:cNvPr id="0" name=""/>
        <dsp:cNvSpPr/>
      </dsp:nvSpPr>
      <dsp:spPr>
        <a:xfrm>
          <a:off x="4223" y="886639"/>
          <a:ext cx="4842765" cy="2798720"/>
        </a:xfrm>
        <a:prstGeom prst="rect">
          <a:avLst/>
        </a:prstGeom>
        <a:solidFill>
          <a:schemeClr val="accent2">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b="1" i="0" kern="1200" dirty="0"/>
            <a:t>Information Resources:</a:t>
          </a:r>
        </a:p>
        <a:p>
          <a:pPr marL="171450" lvl="1" indent="-171450" algn="l" defTabSz="844550">
            <a:lnSpc>
              <a:spcPct val="90000"/>
            </a:lnSpc>
            <a:spcBef>
              <a:spcPct val="0"/>
            </a:spcBef>
            <a:spcAft>
              <a:spcPct val="15000"/>
            </a:spcAft>
            <a:buChar char="••"/>
          </a:pPr>
          <a:r>
            <a:rPr lang="en-US" sz="1900" b="0" i="0" kern="1200" dirty="0"/>
            <a:t>reflect their creators’ expertise and credibility (constructed)</a:t>
          </a:r>
        </a:p>
        <a:p>
          <a:pPr marL="171450" lvl="1" indent="-171450" algn="l" defTabSz="844550">
            <a:lnSpc>
              <a:spcPct val="90000"/>
            </a:lnSpc>
            <a:spcBef>
              <a:spcPct val="0"/>
            </a:spcBef>
            <a:spcAft>
              <a:spcPct val="15000"/>
            </a:spcAft>
            <a:buChar char="••"/>
          </a:pPr>
          <a:endParaRPr lang="en-US" sz="1900" b="0" i="0" kern="1200" dirty="0"/>
        </a:p>
        <a:p>
          <a:pPr marL="171450" lvl="1" indent="-171450" algn="l" defTabSz="844550">
            <a:lnSpc>
              <a:spcPct val="90000"/>
            </a:lnSpc>
            <a:spcBef>
              <a:spcPct val="0"/>
            </a:spcBef>
            <a:spcAft>
              <a:spcPct val="15000"/>
            </a:spcAft>
            <a:buChar char="••"/>
          </a:pPr>
          <a:r>
            <a:rPr lang="en-US" sz="1900" b="0" i="0" kern="1200" dirty="0"/>
            <a:t>are evaluated based on need and use (contextual)</a:t>
          </a:r>
        </a:p>
      </dsp:txBody>
      <dsp:txXfrm>
        <a:off x="4223" y="886639"/>
        <a:ext cx="4842765" cy="2798720"/>
      </dsp:txXfrm>
    </dsp:sp>
    <dsp:sp modelId="{C0CE2AF8-18D4-4889-8B7B-9BBE4122AE56}">
      <dsp:nvSpPr>
        <dsp:cNvPr id="0" name=""/>
        <dsp:cNvSpPr/>
      </dsp:nvSpPr>
      <dsp:spPr>
        <a:xfrm>
          <a:off x="5313442" y="886639"/>
          <a:ext cx="4664533" cy="2798720"/>
        </a:xfrm>
        <a:prstGeom prst="rect">
          <a:avLst/>
        </a:prstGeom>
        <a:solidFill>
          <a:schemeClr val="accent2">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b="1" i="0" kern="1200" dirty="0"/>
            <a:t>Authority in Political Science:</a:t>
          </a:r>
        </a:p>
        <a:p>
          <a:pPr marL="171450" lvl="1" indent="-171450" algn="l" defTabSz="844550">
            <a:lnSpc>
              <a:spcPct val="90000"/>
            </a:lnSpc>
            <a:spcBef>
              <a:spcPct val="0"/>
            </a:spcBef>
            <a:spcAft>
              <a:spcPct val="15000"/>
            </a:spcAft>
            <a:buChar char="••"/>
          </a:pPr>
          <a:r>
            <a:rPr lang="en-US" sz="1900" b="0" i="0" kern="1200" dirty="0"/>
            <a:t>Is situational and conferred both formally and informally through multiple publication formats</a:t>
          </a:r>
        </a:p>
        <a:p>
          <a:pPr marL="171450" lvl="1" indent="-171450" algn="l" defTabSz="844550">
            <a:lnSpc>
              <a:spcPct val="90000"/>
            </a:lnSpc>
            <a:spcBef>
              <a:spcPct val="0"/>
            </a:spcBef>
            <a:spcAft>
              <a:spcPct val="15000"/>
            </a:spcAft>
            <a:buChar char="••"/>
          </a:pPr>
          <a:endParaRPr lang="en-US" sz="1900" b="0" i="0" kern="1200" dirty="0"/>
        </a:p>
        <a:p>
          <a:pPr marL="171450" lvl="1" indent="-171450" algn="l" defTabSz="844550" rtl="0">
            <a:lnSpc>
              <a:spcPct val="90000"/>
            </a:lnSpc>
            <a:spcBef>
              <a:spcPct val="0"/>
            </a:spcBef>
            <a:spcAft>
              <a:spcPct val="15000"/>
            </a:spcAft>
            <a:buChar char="••"/>
          </a:pPr>
          <a:r>
            <a:rPr lang="en-US" sz="1900" b="0" i="0" kern="1200" dirty="0"/>
            <a:t>Can be misleadingly used for political agendas; must be critically assessed</a:t>
          </a:r>
        </a:p>
        <a:p>
          <a:pPr marL="171450" lvl="1" indent="-171450" algn="l" defTabSz="844550" rtl="0">
            <a:lnSpc>
              <a:spcPct val="90000"/>
            </a:lnSpc>
            <a:spcBef>
              <a:spcPct val="0"/>
            </a:spcBef>
            <a:spcAft>
              <a:spcPct val="15000"/>
            </a:spcAft>
            <a:buChar char="••"/>
          </a:pPr>
          <a:endParaRPr lang="en-US" sz="1900" b="1" i="0" kern="1200" dirty="0"/>
        </a:p>
      </dsp:txBody>
      <dsp:txXfrm>
        <a:off x="5313442" y="886639"/>
        <a:ext cx="4664533" cy="27987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6F828A-EBD6-AA44-A87D-9B8B41E2A357}">
      <dsp:nvSpPr>
        <dsp:cNvPr id="0" name=""/>
        <dsp:cNvSpPr/>
      </dsp:nvSpPr>
      <dsp:spPr>
        <a:xfrm>
          <a:off x="4223" y="886639"/>
          <a:ext cx="4842765" cy="2798720"/>
        </a:xfrm>
        <a:prstGeom prst="rect">
          <a:avLst/>
        </a:prstGeom>
        <a:solidFill>
          <a:schemeClr val="accent3">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t" anchorCtr="0">
          <a:noAutofit/>
        </a:bodyPr>
        <a:lstStyle/>
        <a:p>
          <a:pPr lvl="0" algn="l" defTabSz="1111250">
            <a:lnSpc>
              <a:spcPct val="90000"/>
            </a:lnSpc>
            <a:spcBef>
              <a:spcPct val="0"/>
            </a:spcBef>
            <a:spcAft>
              <a:spcPct val="35000"/>
            </a:spcAft>
          </a:pPr>
          <a:r>
            <a:rPr lang="en-US" sz="2500" b="1" i="0" kern="1200" dirty="0"/>
            <a:t>Information Resources:</a:t>
          </a:r>
          <a:endParaRPr lang="en-US" sz="2500" kern="1200" dirty="0"/>
        </a:p>
        <a:p>
          <a:pPr marL="228600" lvl="1" indent="-228600" algn="l" defTabSz="889000">
            <a:lnSpc>
              <a:spcPct val="90000"/>
            </a:lnSpc>
            <a:spcBef>
              <a:spcPct val="0"/>
            </a:spcBef>
            <a:spcAft>
              <a:spcPct val="15000"/>
            </a:spcAft>
            <a:buChar char="••"/>
          </a:pPr>
          <a:r>
            <a:rPr lang="en-US" sz="2000" b="0" i="0" kern="1200" dirty="0"/>
            <a:t>are produced to convey particular messages and shared in specific formats</a:t>
          </a:r>
          <a:endParaRPr lang="en-US" sz="2000" b="0" kern="1200" dirty="0"/>
        </a:p>
        <a:p>
          <a:pPr marL="228600" lvl="1" indent="-228600" algn="l" defTabSz="889000">
            <a:lnSpc>
              <a:spcPct val="90000"/>
            </a:lnSpc>
            <a:spcBef>
              <a:spcPct val="0"/>
            </a:spcBef>
            <a:spcAft>
              <a:spcPct val="15000"/>
            </a:spcAft>
            <a:buChar char="••"/>
          </a:pPr>
          <a:r>
            <a:rPr lang="en-US" sz="2000" b="0" i="0" kern="1200" dirty="0"/>
            <a:t>reflect the iterative processes of researching, creating, revising, and disseminating</a:t>
          </a:r>
          <a:endParaRPr lang="en-US" sz="2000" b="0" kern="1200" dirty="0"/>
        </a:p>
      </dsp:txBody>
      <dsp:txXfrm>
        <a:off x="4223" y="886639"/>
        <a:ext cx="4842765" cy="2798720"/>
      </dsp:txXfrm>
    </dsp:sp>
    <dsp:sp modelId="{28650DF7-0B06-104E-BE6E-7A888E9E4BF9}">
      <dsp:nvSpPr>
        <dsp:cNvPr id="0" name=""/>
        <dsp:cNvSpPr/>
      </dsp:nvSpPr>
      <dsp:spPr>
        <a:xfrm>
          <a:off x="5313442" y="886639"/>
          <a:ext cx="4664533" cy="2798720"/>
        </a:xfrm>
        <a:prstGeom prst="rect">
          <a:avLst/>
        </a:prstGeom>
        <a:solidFill>
          <a:schemeClr val="accent3">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t" anchorCtr="0">
          <a:noAutofit/>
        </a:bodyPr>
        <a:lstStyle/>
        <a:p>
          <a:pPr lvl="0" algn="l" defTabSz="1111250">
            <a:lnSpc>
              <a:spcPct val="90000"/>
            </a:lnSpc>
            <a:spcBef>
              <a:spcPct val="0"/>
            </a:spcBef>
            <a:spcAft>
              <a:spcPct val="35000"/>
            </a:spcAft>
          </a:pPr>
          <a:r>
            <a:rPr lang="en-US" sz="2500" kern="1200" dirty="0"/>
            <a:t>Information in Political Science:</a:t>
          </a:r>
        </a:p>
        <a:p>
          <a:pPr marL="228600" lvl="1" indent="-228600" algn="l" defTabSz="889000" rtl="0">
            <a:lnSpc>
              <a:spcPct val="90000"/>
            </a:lnSpc>
            <a:spcBef>
              <a:spcPct val="0"/>
            </a:spcBef>
            <a:spcAft>
              <a:spcPct val="15000"/>
            </a:spcAft>
            <a:buChar char="••"/>
          </a:pPr>
          <a:r>
            <a:rPr lang="en-US" sz="2000" kern="1200" dirty="0"/>
            <a:t>draws on an especially wide variety of primary and secondary resources including data, government documents, speeches, policy documents, scholarly research, and more</a:t>
          </a:r>
        </a:p>
        <a:p>
          <a:pPr marL="228600" lvl="1" indent="-228600" algn="l" defTabSz="889000" rtl="0">
            <a:lnSpc>
              <a:spcPct val="90000"/>
            </a:lnSpc>
            <a:spcBef>
              <a:spcPct val="0"/>
            </a:spcBef>
            <a:spcAft>
              <a:spcPct val="15000"/>
            </a:spcAft>
            <a:buChar char="••"/>
          </a:pPr>
          <a:r>
            <a:rPr lang="en-US" sz="2000" kern="1200" dirty="0"/>
            <a:t>is dictated by the intentions of and constraints on the creator(s)</a:t>
          </a:r>
        </a:p>
      </dsp:txBody>
      <dsp:txXfrm>
        <a:off x="5313442" y="886639"/>
        <a:ext cx="4664533" cy="27987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6F828A-EBD6-AA44-A87D-9B8B41E2A357}">
      <dsp:nvSpPr>
        <dsp:cNvPr id="0" name=""/>
        <dsp:cNvSpPr/>
      </dsp:nvSpPr>
      <dsp:spPr>
        <a:xfrm>
          <a:off x="4223" y="886639"/>
          <a:ext cx="4842765" cy="2798720"/>
        </a:xfrm>
        <a:prstGeom prst="rect">
          <a:avLst/>
        </a:prstGeom>
        <a:solidFill>
          <a:schemeClr val="accent4">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en-US" sz="2200" b="1" i="0" kern="1200" dirty="0"/>
            <a:t>Research:</a:t>
          </a:r>
        </a:p>
        <a:p>
          <a:pPr marL="171450" lvl="1" indent="-171450" algn="l" defTabSz="755650">
            <a:lnSpc>
              <a:spcPct val="90000"/>
            </a:lnSpc>
            <a:spcBef>
              <a:spcPct val="0"/>
            </a:spcBef>
            <a:spcAft>
              <a:spcPct val="15000"/>
            </a:spcAft>
            <a:buChar char="••"/>
          </a:pPr>
          <a:r>
            <a:rPr lang="en-US" sz="1700" b="0" i="0" kern="1200" dirty="0"/>
            <a:t>relies on increasingly complex or new questions whose answers in turn develop additional questions or lines of inquiry in any field (iterative)</a:t>
          </a:r>
        </a:p>
      </dsp:txBody>
      <dsp:txXfrm>
        <a:off x="4223" y="886639"/>
        <a:ext cx="4842765" cy="2798720"/>
      </dsp:txXfrm>
    </dsp:sp>
    <dsp:sp modelId="{F6533E04-88FB-0A4E-B36D-4E062FC138A4}">
      <dsp:nvSpPr>
        <dsp:cNvPr id="0" name=""/>
        <dsp:cNvSpPr/>
      </dsp:nvSpPr>
      <dsp:spPr>
        <a:xfrm>
          <a:off x="5313442" y="886639"/>
          <a:ext cx="4664533" cy="2798720"/>
        </a:xfrm>
        <a:prstGeom prst="rect">
          <a:avLst/>
        </a:prstGeom>
        <a:solidFill>
          <a:schemeClr val="accent4">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en-US" sz="2200" b="1" i="0" kern="1200" dirty="0"/>
            <a:t>Research in Political Science:</a:t>
          </a:r>
        </a:p>
        <a:p>
          <a:pPr marL="171450" lvl="1" indent="-171450" algn="l" defTabSz="755650">
            <a:lnSpc>
              <a:spcPct val="90000"/>
            </a:lnSpc>
            <a:spcBef>
              <a:spcPct val="0"/>
            </a:spcBef>
            <a:spcAft>
              <a:spcPct val="15000"/>
            </a:spcAft>
            <a:buChar char="••"/>
          </a:pPr>
          <a:r>
            <a:rPr lang="en-US" sz="1700" b="0" i="0" kern="1200" dirty="0"/>
            <a:t>Uses the literature to set up a question rather than draw a conclusion</a:t>
          </a:r>
        </a:p>
        <a:p>
          <a:pPr marL="171450" lvl="1" indent="-171450" algn="l" defTabSz="755650">
            <a:lnSpc>
              <a:spcPct val="90000"/>
            </a:lnSpc>
            <a:spcBef>
              <a:spcPct val="0"/>
            </a:spcBef>
            <a:spcAft>
              <a:spcPct val="15000"/>
            </a:spcAft>
            <a:buChar char="••"/>
          </a:pPr>
          <a:endParaRPr lang="en-US" sz="1700" b="0" i="0" kern="1200" dirty="0"/>
        </a:p>
        <a:p>
          <a:pPr marL="171450" lvl="1" indent="-171450" algn="l" defTabSz="755650">
            <a:lnSpc>
              <a:spcPct val="90000"/>
            </a:lnSpc>
            <a:spcBef>
              <a:spcPct val="0"/>
            </a:spcBef>
            <a:spcAft>
              <a:spcPct val="15000"/>
            </a:spcAft>
            <a:buChar char="••"/>
          </a:pPr>
          <a:r>
            <a:rPr lang="en-US" sz="1700" b="0" i="0" kern="1200" dirty="0"/>
            <a:t>formulates search strategies and chooses appropriate tools and </a:t>
          </a:r>
          <a:r>
            <a:rPr lang="en-US" sz="1700" b="0" i="0" kern="1200" dirty="0" smtClean="0"/>
            <a:t>methods for the specific information need</a:t>
          </a:r>
          <a:endParaRPr lang="en-US" sz="1700" b="0" i="0" kern="1200" dirty="0"/>
        </a:p>
        <a:p>
          <a:pPr marL="171450" lvl="1" indent="-171450" algn="l" defTabSz="755650">
            <a:lnSpc>
              <a:spcPct val="90000"/>
            </a:lnSpc>
            <a:spcBef>
              <a:spcPct val="0"/>
            </a:spcBef>
            <a:spcAft>
              <a:spcPct val="15000"/>
            </a:spcAft>
            <a:buChar char="••"/>
          </a:pPr>
          <a:endParaRPr lang="en-US" sz="1700" b="0" i="0" kern="1200" dirty="0"/>
        </a:p>
        <a:p>
          <a:pPr marL="171450" lvl="1" indent="-171450" algn="l" defTabSz="755650">
            <a:lnSpc>
              <a:spcPct val="90000"/>
            </a:lnSpc>
            <a:spcBef>
              <a:spcPct val="0"/>
            </a:spcBef>
            <a:spcAft>
              <a:spcPct val="15000"/>
            </a:spcAft>
            <a:buChar char="••"/>
          </a:pPr>
          <a:r>
            <a:rPr lang="en-US" sz="1700" b="0" i="0" kern="1200" dirty="0"/>
            <a:t>is open to multiple viewpoints </a:t>
          </a:r>
        </a:p>
        <a:p>
          <a:pPr marL="171450" lvl="1" indent="-171450" algn="l" defTabSz="755650">
            <a:lnSpc>
              <a:spcPct val="90000"/>
            </a:lnSpc>
            <a:spcBef>
              <a:spcPct val="0"/>
            </a:spcBef>
            <a:spcAft>
              <a:spcPct val="15000"/>
            </a:spcAft>
            <a:buChar char="••"/>
          </a:pPr>
          <a:endParaRPr lang="en-US" sz="1700" b="1" i="0" kern="1200" dirty="0"/>
        </a:p>
      </dsp:txBody>
      <dsp:txXfrm>
        <a:off x="5313442" y="886639"/>
        <a:ext cx="4664533" cy="279872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6F828A-EBD6-AA44-A87D-9B8B41E2A357}">
      <dsp:nvSpPr>
        <dsp:cNvPr id="0" name=""/>
        <dsp:cNvSpPr/>
      </dsp:nvSpPr>
      <dsp:spPr>
        <a:xfrm>
          <a:off x="4223" y="886639"/>
          <a:ext cx="4842765" cy="2798720"/>
        </a:xfrm>
        <a:prstGeom prst="rect">
          <a:avLst/>
        </a:prstGeom>
        <a:solidFill>
          <a:schemeClr val="accent5">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t" anchorCtr="0">
          <a:noAutofit/>
        </a:bodyPr>
        <a:lstStyle/>
        <a:p>
          <a:pPr lvl="0" algn="l" defTabSz="1155700">
            <a:lnSpc>
              <a:spcPct val="90000"/>
            </a:lnSpc>
            <a:spcBef>
              <a:spcPct val="0"/>
            </a:spcBef>
            <a:spcAft>
              <a:spcPct val="35000"/>
            </a:spcAft>
          </a:pPr>
          <a:r>
            <a:rPr lang="en-US" sz="2600" b="1" i="0" kern="1200" dirty="0"/>
            <a:t>Searching:</a:t>
          </a:r>
        </a:p>
        <a:p>
          <a:pPr marL="228600" lvl="1" indent="-228600" algn="l" defTabSz="889000">
            <a:lnSpc>
              <a:spcPct val="90000"/>
            </a:lnSpc>
            <a:spcBef>
              <a:spcPct val="0"/>
            </a:spcBef>
            <a:spcAft>
              <a:spcPct val="15000"/>
            </a:spcAft>
            <a:buChar char="••"/>
          </a:pPr>
          <a:r>
            <a:rPr lang="en-US" sz="2000" b="0" i="0" kern="1200" dirty="0"/>
            <a:t>is non-linear and iterative</a:t>
          </a:r>
        </a:p>
        <a:p>
          <a:pPr marL="228600" lvl="1" indent="-228600" algn="l" defTabSz="889000">
            <a:lnSpc>
              <a:spcPct val="90000"/>
            </a:lnSpc>
            <a:spcBef>
              <a:spcPct val="0"/>
            </a:spcBef>
            <a:spcAft>
              <a:spcPct val="15000"/>
            </a:spcAft>
            <a:buChar char="••"/>
          </a:pPr>
          <a:endParaRPr lang="en-US" sz="2000" b="0" i="0" kern="1200" dirty="0"/>
        </a:p>
        <a:p>
          <a:pPr marL="228600" lvl="1" indent="-228600" algn="l" defTabSz="889000">
            <a:lnSpc>
              <a:spcPct val="90000"/>
            </a:lnSpc>
            <a:spcBef>
              <a:spcPct val="0"/>
            </a:spcBef>
            <a:spcAft>
              <a:spcPct val="15000"/>
            </a:spcAft>
            <a:buChar char="••"/>
          </a:pPr>
          <a:r>
            <a:rPr lang="en-US" sz="2000" b="0" i="0" kern="1200" dirty="0"/>
            <a:t>requires the evaluation of a range of information sources and the mental flexibility to pursue alternate avenues as new understanding develops</a:t>
          </a:r>
        </a:p>
        <a:p>
          <a:pPr marL="228600" lvl="1" indent="-228600" algn="l" defTabSz="889000">
            <a:lnSpc>
              <a:spcPct val="90000"/>
            </a:lnSpc>
            <a:spcBef>
              <a:spcPct val="0"/>
            </a:spcBef>
            <a:spcAft>
              <a:spcPct val="15000"/>
            </a:spcAft>
            <a:buChar char="••"/>
          </a:pPr>
          <a:endParaRPr lang="en-US" sz="2000" b="1" i="0" kern="1200" dirty="0"/>
        </a:p>
      </dsp:txBody>
      <dsp:txXfrm>
        <a:off x="4223" y="886639"/>
        <a:ext cx="4842765" cy="2798720"/>
      </dsp:txXfrm>
    </dsp:sp>
    <dsp:sp modelId="{781F73FD-55DC-E442-8B97-E34A6B485894}">
      <dsp:nvSpPr>
        <dsp:cNvPr id="0" name=""/>
        <dsp:cNvSpPr/>
      </dsp:nvSpPr>
      <dsp:spPr>
        <a:xfrm>
          <a:off x="5313442" y="886639"/>
          <a:ext cx="4664533" cy="2798720"/>
        </a:xfrm>
        <a:prstGeom prst="rect">
          <a:avLst/>
        </a:prstGeom>
        <a:solidFill>
          <a:schemeClr val="accent5">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t" anchorCtr="0">
          <a:noAutofit/>
        </a:bodyPr>
        <a:lstStyle/>
        <a:p>
          <a:pPr lvl="0" algn="l" defTabSz="1155700">
            <a:lnSpc>
              <a:spcPct val="90000"/>
            </a:lnSpc>
            <a:spcBef>
              <a:spcPct val="0"/>
            </a:spcBef>
            <a:spcAft>
              <a:spcPct val="35000"/>
            </a:spcAft>
          </a:pPr>
          <a:r>
            <a:rPr lang="en-US" sz="2600" b="1" i="0" kern="1200" dirty="0"/>
            <a:t>Searching in Political Science:</a:t>
          </a:r>
        </a:p>
        <a:p>
          <a:pPr marL="228600" lvl="1" indent="-228600" algn="l" defTabSz="889000" rtl="0">
            <a:lnSpc>
              <a:spcPct val="90000"/>
            </a:lnSpc>
            <a:spcBef>
              <a:spcPct val="0"/>
            </a:spcBef>
            <a:spcAft>
              <a:spcPct val="15000"/>
            </a:spcAft>
            <a:buChar char="••"/>
          </a:pPr>
          <a:r>
            <a:rPr lang="en-US" sz="2000" b="0" i="0" kern="1200" dirty="0"/>
            <a:t>takes persistence and flexibility</a:t>
          </a:r>
        </a:p>
        <a:p>
          <a:pPr marL="228600" lvl="1" indent="-228600" algn="l" defTabSz="889000" rtl="0">
            <a:lnSpc>
              <a:spcPct val="90000"/>
            </a:lnSpc>
            <a:spcBef>
              <a:spcPct val="0"/>
            </a:spcBef>
            <a:spcAft>
              <a:spcPct val="15000"/>
            </a:spcAft>
            <a:buChar char="••"/>
          </a:pPr>
          <a:endParaRPr lang="en-US" sz="2000" b="0" i="0" kern="1200" dirty="0"/>
        </a:p>
        <a:p>
          <a:pPr marL="228600" lvl="1" indent="-228600" algn="l" defTabSz="889000">
            <a:lnSpc>
              <a:spcPct val="90000"/>
            </a:lnSpc>
            <a:spcBef>
              <a:spcPct val="0"/>
            </a:spcBef>
            <a:spcAft>
              <a:spcPct val="15000"/>
            </a:spcAft>
            <a:buChar char="••"/>
          </a:pPr>
          <a:r>
            <a:rPr lang="en-US" sz="2000" b="0" i="0" kern="1200" dirty="0"/>
            <a:t>requires search strategies and numerous platforms including databases, the open web, data indexes, and governmental websites</a:t>
          </a:r>
        </a:p>
      </dsp:txBody>
      <dsp:txXfrm>
        <a:off x="5313442" y="886639"/>
        <a:ext cx="4664533" cy="279872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6F828A-EBD6-AA44-A87D-9B8B41E2A357}">
      <dsp:nvSpPr>
        <dsp:cNvPr id="0" name=""/>
        <dsp:cNvSpPr/>
      </dsp:nvSpPr>
      <dsp:spPr>
        <a:xfrm>
          <a:off x="4223" y="886639"/>
          <a:ext cx="4842765" cy="2798720"/>
        </a:xfrm>
        <a:prstGeom prst="rect">
          <a:avLst/>
        </a:prstGeom>
        <a:solidFill>
          <a:schemeClr val="accent6">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en-US" sz="2200" b="1" i="0" kern="1200" dirty="0"/>
            <a:t>Information is:</a:t>
          </a:r>
        </a:p>
        <a:p>
          <a:pPr marL="171450" lvl="1" indent="-171450" algn="l" defTabSz="755650">
            <a:lnSpc>
              <a:spcPct val="90000"/>
            </a:lnSpc>
            <a:spcBef>
              <a:spcPct val="0"/>
            </a:spcBef>
            <a:spcAft>
              <a:spcPct val="15000"/>
            </a:spcAft>
            <a:buChar char="••"/>
          </a:pPr>
          <a:r>
            <a:rPr lang="en-US" sz="1700" b="0" i="0" kern="1200" dirty="0"/>
            <a:t>a commodity, a means of education, a means to influence, and a means of negotiating and understanding the world</a:t>
          </a:r>
        </a:p>
        <a:p>
          <a:pPr marL="171450" lvl="1" indent="-171450" algn="l" defTabSz="755650">
            <a:lnSpc>
              <a:spcPct val="90000"/>
            </a:lnSpc>
            <a:spcBef>
              <a:spcPct val="0"/>
            </a:spcBef>
            <a:spcAft>
              <a:spcPct val="15000"/>
            </a:spcAft>
            <a:buChar char="••"/>
          </a:pPr>
          <a:endParaRPr lang="en-US" sz="1700" b="0" i="0" kern="1200" dirty="0"/>
        </a:p>
        <a:p>
          <a:pPr marL="171450" lvl="1" indent="-171450" algn="l" defTabSz="755650">
            <a:lnSpc>
              <a:spcPct val="90000"/>
            </a:lnSpc>
            <a:spcBef>
              <a:spcPct val="0"/>
            </a:spcBef>
            <a:spcAft>
              <a:spcPct val="15000"/>
            </a:spcAft>
            <a:buChar char="••"/>
          </a:pPr>
          <a:r>
            <a:rPr lang="en-US" sz="1700" b="0" i="0" kern="1200" dirty="0"/>
            <a:t>influenced by legal and socioeconomic interests in its production and dissemination</a:t>
          </a:r>
        </a:p>
      </dsp:txBody>
      <dsp:txXfrm>
        <a:off x="4223" y="886639"/>
        <a:ext cx="4842765" cy="2798720"/>
      </dsp:txXfrm>
    </dsp:sp>
    <dsp:sp modelId="{D8E6BDEC-8A4C-AB4E-946E-96454D819F16}">
      <dsp:nvSpPr>
        <dsp:cNvPr id="0" name=""/>
        <dsp:cNvSpPr/>
      </dsp:nvSpPr>
      <dsp:spPr>
        <a:xfrm>
          <a:off x="5313442" y="886639"/>
          <a:ext cx="4664533" cy="2798720"/>
        </a:xfrm>
        <a:prstGeom prst="rect">
          <a:avLst/>
        </a:prstGeom>
        <a:solidFill>
          <a:schemeClr val="accent6">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t" anchorCtr="0">
          <a:noAutofit/>
        </a:bodyPr>
        <a:lstStyle/>
        <a:p>
          <a:pPr marL="0" lvl="0" algn="l" defTabSz="977900">
            <a:lnSpc>
              <a:spcPct val="90000"/>
            </a:lnSpc>
            <a:spcBef>
              <a:spcPct val="0"/>
            </a:spcBef>
            <a:spcAft>
              <a:spcPct val="35000"/>
            </a:spcAft>
            <a:buNone/>
          </a:pPr>
          <a:r>
            <a:rPr lang="en-US" sz="2200" b="1" i="0" kern="1200" dirty="0"/>
            <a:t>Information in Political Science is:</a:t>
          </a:r>
        </a:p>
        <a:p>
          <a:pPr marL="171450" lvl="1" indent="0" algn="l" defTabSz="755650" rtl="0">
            <a:lnSpc>
              <a:spcPct val="90000"/>
            </a:lnSpc>
            <a:spcBef>
              <a:spcPct val="0"/>
            </a:spcBef>
            <a:spcAft>
              <a:spcPct val="15000"/>
            </a:spcAft>
            <a:buChar char="••"/>
          </a:pPr>
          <a:r>
            <a:rPr lang="en-US" sz="1700" b="0" i="0" kern="1200" dirty="0"/>
            <a:t>created by mobilizing numerous financial, human, and capital resources</a:t>
          </a:r>
        </a:p>
        <a:p>
          <a:pPr marL="171450" lvl="1" indent="0" algn="l" defTabSz="755650" rtl="0">
            <a:lnSpc>
              <a:spcPct val="90000"/>
            </a:lnSpc>
            <a:spcBef>
              <a:spcPct val="0"/>
            </a:spcBef>
            <a:spcAft>
              <a:spcPct val="15000"/>
            </a:spcAft>
            <a:buChar char="••"/>
          </a:pPr>
          <a:endParaRPr lang="en-US" sz="1700" b="0" i="0" kern="1200" dirty="0"/>
        </a:p>
        <a:p>
          <a:pPr marL="171450" lvl="1" indent="0" algn="l" defTabSz="755650" rtl="0">
            <a:lnSpc>
              <a:spcPct val="90000"/>
            </a:lnSpc>
            <a:spcBef>
              <a:spcPct val="0"/>
            </a:spcBef>
            <a:spcAft>
              <a:spcPct val="15000"/>
            </a:spcAft>
            <a:buChar char="••"/>
          </a:pPr>
          <a:r>
            <a:rPr lang="en-US" sz="1700" b="0" i="0" kern="1200" dirty="0"/>
            <a:t>produced to inform and/or influence public opinion and government policies</a:t>
          </a:r>
        </a:p>
        <a:p>
          <a:pPr marL="171450" lvl="1" indent="0" algn="l" defTabSz="755650" rtl="0">
            <a:lnSpc>
              <a:spcPct val="90000"/>
            </a:lnSpc>
            <a:spcBef>
              <a:spcPct val="0"/>
            </a:spcBef>
            <a:spcAft>
              <a:spcPct val="15000"/>
            </a:spcAft>
            <a:buChar char="••"/>
          </a:pPr>
          <a:endParaRPr lang="en-US" sz="1700" b="0" i="0" kern="1200" dirty="0"/>
        </a:p>
        <a:p>
          <a:pPr marL="171450" lvl="1" indent="0" algn="l" defTabSz="755650" rtl="0">
            <a:lnSpc>
              <a:spcPct val="90000"/>
            </a:lnSpc>
            <a:spcBef>
              <a:spcPct val="0"/>
            </a:spcBef>
            <a:spcAft>
              <a:spcPct val="15000"/>
            </a:spcAft>
            <a:buChar char="••"/>
          </a:pPr>
          <a:r>
            <a:rPr lang="en-US" sz="1700" b="0" i="0" kern="1200" dirty="0"/>
            <a:t>selected and framed to achieve certain motivations and objectives</a:t>
          </a:r>
        </a:p>
      </dsp:txBody>
      <dsp:txXfrm>
        <a:off x="5313442" y="886639"/>
        <a:ext cx="4664533" cy="279872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6F828A-EBD6-AA44-A87D-9B8B41E2A357}">
      <dsp:nvSpPr>
        <dsp:cNvPr id="0" name=""/>
        <dsp:cNvSpPr/>
      </dsp:nvSpPr>
      <dsp:spPr>
        <a:xfrm>
          <a:off x="4223" y="886639"/>
          <a:ext cx="4842765" cy="2798720"/>
        </a:xfrm>
        <a:prstGeom prst="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en-US" sz="2200" b="1" i="0" kern="1200" dirty="0"/>
            <a:t>A Scholarly Conversation is:</a:t>
          </a:r>
        </a:p>
        <a:p>
          <a:pPr marL="171450" lvl="1" indent="-171450" algn="l" defTabSz="755650">
            <a:lnSpc>
              <a:spcPct val="90000"/>
            </a:lnSpc>
            <a:spcBef>
              <a:spcPct val="0"/>
            </a:spcBef>
            <a:spcAft>
              <a:spcPct val="15000"/>
            </a:spcAft>
            <a:buChar char="••"/>
          </a:pPr>
          <a:r>
            <a:rPr lang="en-US" sz="1700" b="0" i="0" kern="1200" dirty="0"/>
            <a:t>A community of scholars, researchers, and professionals engaged in sustained discourse developing new insights and discoveries over time as a result of varied perspectives and interpretations</a:t>
          </a:r>
        </a:p>
      </dsp:txBody>
      <dsp:txXfrm>
        <a:off x="4223" y="886639"/>
        <a:ext cx="4842765" cy="2798720"/>
      </dsp:txXfrm>
    </dsp:sp>
    <dsp:sp modelId="{090E7E88-FB59-7743-886A-E0DAFF81E281}">
      <dsp:nvSpPr>
        <dsp:cNvPr id="0" name=""/>
        <dsp:cNvSpPr/>
      </dsp:nvSpPr>
      <dsp:spPr>
        <a:xfrm>
          <a:off x="5313442" y="886639"/>
          <a:ext cx="4664533" cy="2798720"/>
        </a:xfrm>
        <a:prstGeom prst="rect">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en-US" sz="2200" b="1" i="0" kern="1200" dirty="0"/>
            <a:t>A Scholarly Conversation in Political Science:</a:t>
          </a:r>
        </a:p>
        <a:p>
          <a:pPr marL="171450" lvl="1" indent="-171450" algn="l" defTabSz="755650">
            <a:lnSpc>
              <a:spcPct val="90000"/>
            </a:lnSpc>
            <a:spcBef>
              <a:spcPct val="0"/>
            </a:spcBef>
            <a:spcAft>
              <a:spcPct val="15000"/>
            </a:spcAft>
            <a:buChar char="••"/>
          </a:pPr>
          <a:r>
            <a:rPr lang="en-US" sz="1700" b="0" i="0" kern="1200" dirty="0"/>
            <a:t>is produced in many formats beyond traditional publications</a:t>
          </a:r>
        </a:p>
        <a:p>
          <a:pPr marL="171450" lvl="1" indent="-171450" algn="l" defTabSz="755650">
            <a:lnSpc>
              <a:spcPct val="90000"/>
            </a:lnSpc>
            <a:spcBef>
              <a:spcPct val="0"/>
            </a:spcBef>
            <a:spcAft>
              <a:spcPct val="15000"/>
            </a:spcAft>
            <a:buChar char="••"/>
          </a:pPr>
          <a:endParaRPr lang="en-US" sz="1700" b="0" i="0" kern="1200" dirty="0"/>
        </a:p>
        <a:p>
          <a:pPr marL="171450" lvl="1" indent="-171450" algn="l" defTabSz="755650">
            <a:lnSpc>
              <a:spcPct val="90000"/>
            </a:lnSpc>
            <a:spcBef>
              <a:spcPct val="0"/>
            </a:spcBef>
            <a:spcAft>
              <a:spcPct val="15000"/>
            </a:spcAft>
            <a:buChar char="••"/>
          </a:pPr>
          <a:r>
            <a:rPr lang="en-US" sz="1700" b="0" i="0" kern="1200" dirty="0"/>
            <a:t>includes information creators and perspectives from governments, policymakers, think tanks, and NGOs</a:t>
          </a:r>
        </a:p>
        <a:p>
          <a:pPr marL="171450" lvl="1" indent="-171450" algn="l" defTabSz="755650">
            <a:lnSpc>
              <a:spcPct val="90000"/>
            </a:lnSpc>
            <a:spcBef>
              <a:spcPct val="0"/>
            </a:spcBef>
            <a:spcAft>
              <a:spcPct val="15000"/>
            </a:spcAft>
            <a:buChar char="••"/>
          </a:pPr>
          <a:endParaRPr lang="en-US" sz="1700" b="0" i="0" kern="1200" dirty="0"/>
        </a:p>
        <a:p>
          <a:pPr marL="171450" lvl="1" indent="-171450" algn="l" defTabSz="755650" rtl="0">
            <a:lnSpc>
              <a:spcPct val="90000"/>
            </a:lnSpc>
            <a:spcBef>
              <a:spcPct val="0"/>
            </a:spcBef>
            <a:spcAft>
              <a:spcPct val="15000"/>
            </a:spcAft>
            <a:buChar char="••"/>
          </a:pPr>
          <a:r>
            <a:rPr lang="en-US" sz="1700" b="0" i="0" kern="1200" dirty="0"/>
            <a:t>can be accessed by student researchers</a:t>
          </a:r>
        </a:p>
      </dsp:txBody>
      <dsp:txXfrm>
        <a:off x="5313442" y="886639"/>
        <a:ext cx="4664533" cy="279872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8B302E-29F3-7D4D-BBAE-94DBD3D36A66}">
      <dsp:nvSpPr>
        <dsp:cNvPr id="0" name=""/>
        <dsp:cNvSpPr/>
      </dsp:nvSpPr>
      <dsp:spPr>
        <a:xfrm>
          <a:off x="0" y="258365"/>
          <a:ext cx="3119437" cy="1871662"/>
        </a:xfrm>
        <a:prstGeom prst="rect">
          <a:avLst/>
        </a:prstGeom>
        <a:gradFill rotWithShape="0">
          <a:gsLst>
            <a:gs pos="0">
              <a:schemeClr val="accent2">
                <a:hueOff val="0"/>
                <a:satOff val="0"/>
                <a:lumOff val="0"/>
                <a:alphaOff val="0"/>
                <a:shade val="100000"/>
                <a:satMod val="137000"/>
              </a:schemeClr>
            </a:gs>
            <a:gs pos="71000">
              <a:schemeClr val="accent2">
                <a:hueOff val="0"/>
                <a:satOff val="0"/>
                <a:lumOff val="0"/>
                <a:alphaOff val="0"/>
                <a:shade val="98000"/>
                <a:satMod val="137000"/>
              </a:schemeClr>
            </a:gs>
            <a:gs pos="100000">
              <a:schemeClr val="accent2">
                <a:hueOff val="0"/>
                <a:satOff val="0"/>
                <a:lumOff val="0"/>
                <a:alphaOff val="0"/>
                <a:shade val="75000"/>
                <a:satMod val="137000"/>
              </a:schemeClr>
            </a:gs>
          </a:gsLst>
          <a:path path="rect">
            <a:fillToRect l="50000" t="50000" r="50000" b="50000"/>
          </a:path>
        </a:gradFill>
        <a:ln>
          <a:noFill/>
        </a:ln>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dsp:spPr>
      <dsp:style>
        <a:lnRef idx="0">
          <a:scrgbClr r="0" g="0" b="0"/>
        </a:lnRef>
        <a:fillRef idx="3">
          <a:scrgbClr r="0" g="0" b="0"/>
        </a:fillRef>
        <a:effectRef idx="3">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rtl="0">
            <a:lnSpc>
              <a:spcPct val="90000"/>
            </a:lnSpc>
            <a:spcBef>
              <a:spcPct val="0"/>
            </a:spcBef>
            <a:spcAft>
              <a:spcPct val="35000"/>
            </a:spcAft>
          </a:pPr>
          <a:r>
            <a:rPr lang="en-US" sz="3300" kern="1200" dirty="0"/>
            <a:t>Authority is Constructed and Contextual</a:t>
          </a:r>
        </a:p>
      </dsp:txBody>
      <dsp:txXfrm>
        <a:off x="0" y="258365"/>
        <a:ext cx="3119437" cy="1871662"/>
      </dsp:txXfrm>
    </dsp:sp>
    <dsp:sp modelId="{B242BA02-DDFE-2C40-B08A-0C190CEA722F}">
      <dsp:nvSpPr>
        <dsp:cNvPr id="0" name=""/>
        <dsp:cNvSpPr/>
      </dsp:nvSpPr>
      <dsp:spPr>
        <a:xfrm>
          <a:off x="3431381" y="258365"/>
          <a:ext cx="3119437" cy="1871662"/>
        </a:xfrm>
        <a:prstGeom prst="rect">
          <a:avLst/>
        </a:prstGeom>
        <a:gradFill rotWithShape="0">
          <a:gsLst>
            <a:gs pos="0">
              <a:schemeClr val="accent3">
                <a:hueOff val="0"/>
                <a:satOff val="0"/>
                <a:lumOff val="0"/>
                <a:alphaOff val="0"/>
                <a:shade val="100000"/>
                <a:satMod val="137000"/>
              </a:schemeClr>
            </a:gs>
            <a:gs pos="71000">
              <a:schemeClr val="accent3">
                <a:hueOff val="0"/>
                <a:satOff val="0"/>
                <a:lumOff val="0"/>
                <a:alphaOff val="0"/>
                <a:shade val="98000"/>
                <a:satMod val="137000"/>
              </a:schemeClr>
            </a:gs>
            <a:gs pos="100000">
              <a:schemeClr val="accent3">
                <a:hueOff val="0"/>
                <a:satOff val="0"/>
                <a:lumOff val="0"/>
                <a:alphaOff val="0"/>
                <a:shade val="75000"/>
                <a:satMod val="137000"/>
              </a:schemeClr>
            </a:gs>
          </a:gsLst>
          <a:path path="rect">
            <a:fillToRect l="50000" t="50000" r="50000" b="50000"/>
          </a:path>
        </a:gradFill>
        <a:ln>
          <a:noFill/>
        </a:ln>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dsp:spPr>
      <dsp:style>
        <a:lnRef idx="0">
          <a:scrgbClr r="0" g="0" b="0"/>
        </a:lnRef>
        <a:fillRef idx="3">
          <a:scrgbClr r="0" g="0" b="0"/>
        </a:fillRef>
        <a:effectRef idx="3">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rtl="0">
            <a:lnSpc>
              <a:spcPct val="90000"/>
            </a:lnSpc>
            <a:spcBef>
              <a:spcPct val="0"/>
            </a:spcBef>
            <a:spcAft>
              <a:spcPct val="35000"/>
            </a:spcAft>
          </a:pPr>
          <a:r>
            <a:rPr lang="en-US" sz="3300" kern="1200" dirty="0"/>
            <a:t>Information Creation as a Process</a:t>
          </a:r>
        </a:p>
      </dsp:txBody>
      <dsp:txXfrm>
        <a:off x="3431381" y="258365"/>
        <a:ext cx="3119437" cy="1871662"/>
      </dsp:txXfrm>
    </dsp:sp>
    <dsp:sp modelId="{964DC114-AB9D-5544-8670-FC3F954A2B1F}">
      <dsp:nvSpPr>
        <dsp:cNvPr id="0" name=""/>
        <dsp:cNvSpPr/>
      </dsp:nvSpPr>
      <dsp:spPr>
        <a:xfrm>
          <a:off x="6862762" y="258365"/>
          <a:ext cx="3119437" cy="1871662"/>
        </a:xfrm>
        <a:prstGeom prst="rect">
          <a:avLst/>
        </a:prstGeom>
        <a:gradFill rotWithShape="0">
          <a:gsLst>
            <a:gs pos="0">
              <a:schemeClr val="accent4">
                <a:hueOff val="0"/>
                <a:satOff val="0"/>
                <a:lumOff val="0"/>
                <a:alphaOff val="0"/>
                <a:shade val="100000"/>
                <a:satMod val="137000"/>
              </a:schemeClr>
            </a:gs>
            <a:gs pos="71000">
              <a:schemeClr val="accent4">
                <a:hueOff val="0"/>
                <a:satOff val="0"/>
                <a:lumOff val="0"/>
                <a:alphaOff val="0"/>
                <a:shade val="98000"/>
                <a:satMod val="137000"/>
              </a:schemeClr>
            </a:gs>
            <a:gs pos="100000">
              <a:schemeClr val="accent4">
                <a:hueOff val="0"/>
                <a:satOff val="0"/>
                <a:lumOff val="0"/>
                <a:alphaOff val="0"/>
                <a:shade val="75000"/>
                <a:satMod val="137000"/>
              </a:schemeClr>
            </a:gs>
          </a:gsLst>
          <a:path path="rect">
            <a:fillToRect l="50000" t="50000" r="50000" b="50000"/>
          </a:path>
        </a:gradFill>
        <a:ln>
          <a:noFill/>
        </a:ln>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dsp:spPr>
      <dsp:style>
        <a:lnRef idx="0">
          <a:scrgbClr r="0" g="0" b="0"/>
        </a:lnRef>
        <a:fillRef idx="3">
          <a:scrgbClr r="0" g="0" b="0"/>
        </a:fillRef>
        <a:effectRef idx="3">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kern="1200" dirty="0"/>
            <a:t>Research as Inquiry</a:t>
          </a:r>
        </a:p>
      </dsp:txBody>
      <dsp:txXfrm>
        <a:off x="6862762" y="258365"/>
        <a:ext cx="3119437" cy="1871662"/>
      </dsp:txXfrm>
    </dsp:sp>
    <dsp:sp modelId="{8561AD16-9AC0-9E4A-A99C-09F69B80FA6B}">
      <dsp:nvSpPr>
        <dsp:cNvPr id="0" name=""/>
        <dsp:cNvSpPr/>
      </dsp:nvSpPr>
      <dsp:spPr>
        <a:xfrm>
          <a:off x="0" y="2441971"/>
          <a:ext cx="3119437" cy="1871662"/>
        </a:xfrm>
        <a:prstGeom prst="rect">
          <a:avLst/>
        </a:prstGeom>
        <a:gradFill rotWithShape="0">
          <a:gsLst>
            <a:gs pos="0">
              <a:schemeClr val="accent5">
                <a:hueOff val="0"/>
                <a:satOff val="0"/>
                <a:lumOff val="0"/>
                <a:alphaOff val="0"/>
                <a:shade val="100000"/>
                <a:satMod val="137000"/>
              </a:schemeClr>
            </a:gs>
            <a:gs pos="71000">
              <a:schemeClr val="accent5">
                <a:hueOff val="0"/>
                <a:satOff val="0"/>
                <a:lumOff val="0"/>
                <a:alphaOff val="0"/>
                <a:shade val="98000"/>
                <a:satMod val="137000"/>
              </a:schemeClr>
            </a:gs>
            <a:gs pos="100000">
              <a:schemeClr val="accent5">
                <a:hueOff val="0"/>
                <a:satOff val="0"/>
                <a:lumOff val="0"/>
                <a:alphaOff val="0"/>
                <a:shade val="75000"/>
                <a:satMod val="137000"/>
              </a:schemeClr>
            </a:gs>
          </a:gsLst>
          <a:path path="rect">
            <a:fillToRect l="50000" t="50000" r="50000" b="50000"/>
          </a:path>
        </a:gradFill>
        <a:ln>
          <a:noFill/>
        </a:ln>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dsp:spPr>
      <dsp:style>
        <a:lnRef idx="0">
          <a:scrgbClr r="0" g="0" b="0"/>
        </a:lnRef>
        <a:fillRef idx="3">
          <a:scrgbClr r="0" g="0" b="0"/>
        </a:fillRef>
        <a:effectRef idx="3">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kern="1200" dirty="0"/>
            <a:t>Searching as Strategic Exploration</a:t>
          </a:r>
        </a:p>
      </dsp:txBody>
      <dsp:txXfrm>
        <a:off x="0" y="2441971"/>
        <a:ext cx="3119437" cy="1871662"/>
      </dsp:txXfrm>
    </dsp:sp>
    <dsp:sp modelId="{7A27B372-F63C-B44C-B012-11D8A78DDCC8}">
      <dsp:nvSpPr>
        <dsp:cNvPr id="0" name=""/>
        <dsp:cNvSpPr/>
      </dsp:nvSpPr>
      <dsp:spPr>
        <a:xfrm>
          <a:off x="3431381" y="2441971"/>
          <a:ext cx="3119437" cy="1871662"/>
        </a:xfrm>
        <a:prstGeom prst="rect">
          <a:avLst/>
        </a:prstGeom>
        <a:gradFill rotWithShape="0">
          <a:gsLst>
            <a:gs pos="0">
              <a:schemeClr val="accent6">
                <a:hueOff val="0"/>
                <a:satOff val="0"/>
                <a:lumOff val="0"/>
                <a:alphaOff val="0"/>
                <a:shade val="100000"/>
                <a:satMod val="137000"/>
              </a:schemeClr>
            </a:gs>
            <a:gs pos="71000">
              <a:schemeClr val="accent6">
                <a:hueOff val="0"/>
                <a:satOff val="0"/>
                <a:lumOff val="0"/>
                <a:alphaOff val="0"/>
                <a:shade val="98000"/>
                <a:satMod val="137000"/>
              </a:schemeClr>
            </a:gs>
            <a:gs pos="100000">
              <a:schemeClr val="accent6">
                <a:hueOff val="0"/>
                <a:satOff val="0"/>
                <a:lumOff val="0"/>
                <a:alphaOff val="0"/>
                <a:shade val="75000"/>
                <a:satMod val="137000"/>
              </a:schemeClr>
            </a:gs>
          </a:gsLst>
          <a:path path="rect">
            <a:fillToRect l="50000" t="50000" r="50000" b="50000"/>
          </a:path>
        </a:gradFill>
        <a:ln>
          <a:noFill/>
        </a:ln>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dsp:spPr>
      <dsp:style>
        <a:lnRef idx="0">
          <a:scrgbClr r="0" g="0" b="0"/>
        </a:lnRef>
        <a:fillRef idx="3">
          <a:scrgbClr r="0" g="0" b="0"/>
        </a:fillRef>
        <a:effectRef idx="3">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kern="1200" dirty="0"/>
            <a:t>Information Has Value</a:t>
          </a:r>
        </a:p>
      </dsp:txBody>
      <dsp:txXfrm>
        <a:off x="3431381" y="2441971"/>
        <a:ext cx="3119437" cy="1871662"/>
      </dsp:txXfrm>
    </dsp:sp>
    <dsp:sp modelId="{BE14BD07-00EF-D84B-8FD3-30051AB4FA24}">
      <dsp:nvSpPr>
        <dsp:cNvPr id="0" name=""/>
        <dsp:cNvSpPr/>
      </dsp:nvSpPr>
      <dsp:spPr>
        <a:xfrm>
          <a:off x="6862762" y="2441971"/>
          <a:ext cx="3119437" cy="1871662"/>
        </a:xfrm>
        <a:prstGeom prst="rect">
          <a:avLst/>
        </a:prstGeom>
        <a:gradFill rotWithShape="0">
          <a:gsLst>
            <a:gs pos="0">
              <a:schemeClr val="accent1"/>
            </a:gs>
            <a:gs pos="71000">
              <a:schemeClr val="accent1"/>
            </a:gs>
            <a:gs pos="100000">
              <a:schemeClr val="accent1"/>
            </a:gs>
          </a:gsLst>
          <a:path path="rect">
            <a:fillToRect l="50000" t="50000" r="50000" b="50000"/>
          </a:path>
        </a:gradFill>
        <a:ln>
          <a:noFill/>
        </a:ln>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dsp:spPr>
      <dsp:style>
        <a:lnRef idx="0">
          <a:scrgbClr r="0" g="0" b="0"/>
        </a:lnRef>
        <a:fillRef idx="3">
          <a:scrgbClr r="0" g="0" b="0"/>
        </a:fillRef>
        <a:effectRef idx="3">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kern="1200" dirty="0"/>
            <a:t>Scholarship as a Conversation</a:t>
          </a:r>
        </a:p>
      </dsp:txBody>
      <dsp:txXfrm>
        <a:off x="6862762" y="2441971"/>
        <a:ext cx="3119437" cy="187166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6F828A-EBD6-AA44-A87D-9B8B41E2A357}">
      <dsp:nvSpPr>
        <dsp:cNvPr id="0" name=""/>
        <dsp:cNvSpPr/>
      </dsp:nvSpPr>
      <dsp:spPr>
        <a:xfrm>
          <a:off x="1234007" y="1743"/>
          <a:ext cx="3648520" cy="2108544"/>
        </a:xfrm>
        <a:prstGeom prst="rect">
          <a:avLst/>
        </a:prstGeom>
        <a:solidFill>
          <a:schemeClr val="accent2">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t" anchorCtr="0">
          <a:noAutofit/>
        </a:bodyPr>
        <a:lstStyle/>
        <a:p>
          <a:pPr lvl="0" algn="l" defTabSz="933450" rtl="0">
            <a:lnSpc>
              <a:spcPct val="90000"/>
            </a:lnSpc>
            <a:spcBef>
              <a:spcPct val="0"/>
            </a:spcBef>
            <a:spcAft>
              <a:spcPct val="35000"/>
            </a:spcAft>
          </a:pPr>
          <a:r>
            <a:rPr lang="en-US" sz="2100" b="1" i="0" kern="1200" dirty="0"/>
            <a:t>Novice: </a:t>
          </a:r>
        </a:p>
        <a:p>
          <a:pPr marL="171450" lvl="1" indent="-171450" algn="l" defTabSz="711200" rtl="0">
            <a:lnSpc>
              <a:spcPct val="90000"/>
            </a:lnSpc>
            <a:spcBef>
              <a:spcPct val="0"/>
            </a:spcBef>
            <a:spcAft>
              <a:spcPct val="15000"/>
            </a:spcAft>
            <a:buChar char="••"/>
          </a:pPr>
          <a:r>
            <a:rPr lang="en-US" sz="1600" b="0" i="0" kern="1200" dirty="0"/>
            <a:t>Ask students about an area they are an authority on and why</a:t>
          </a:r>
        </a:p>
        <a:p>
          <a:pPr marL="171450" lvl="1" indent="-171450" algn="l" defTabSz="711200" rtl="0">
            <a:lnSpc>
              <a:spcPct val="90000"/>
            </a:lnSpc>
            <a:spcBef>
              <a:spcPct val="0"/>
            </a:spcBef>
            <a:spcAft>
              <a:spcPct val="15000"/>
            </a:spcAft>
            <a:buChar char="••"/>
          </a:pPr>
          <a:endParaRPr lang="en-US" sz="1600" b="0" i="0" kern="1200" dirty="0"/>
        </a:p>
        <a:p>
          <a:pPr marL="171450" lvl="1" indent="-171450" algn="l" defTabSz="711200" rtl="0">
            <a:lnSpc>
              <a:spcPct val="90000"/>
            </a:lnSpc>
            <a:spcBef>
              <a:spcPct val="0"/>
            </a:spcBef>
            <a:spcAft>
              <a:spcPct val="15000"/>
            </a:spcAft>
            <a:buChar char="••"/>
          </a:pPr>
          <a:r>
            <a:rPr lang="en-US" sz="1600" b="0" i="0" kern="1200" dirty="0"/>
            <a:t>From a set of readings/media, have students determine credentials of creators and decide who is expert</a:t>
          </a:r>
        </a:p>
      </dsp:txBody>
      <dsp:txXfrm>
        <a:off x="1234007" y="1743"/>
        <a:ext cx="3648520" cy="2108544"/>
      </dsp:txXfrm>
    </dsp:sp>
    <dsp:sp modelId="{96B4A137-A096-F545-A35C-2E8E366B687F}">
      <dsp:nvSpPr>
        <dsp:cNvPr id="0" name=""/>
        <dsp:cNvSpPr/>
      </dsp:nvSpPr>
      <dsp:spPr>
        <a:xfrm>
          <a:off x="5233951" y="1743"/>
          <a:ext cx="3514241" cy="2108544"/>
        </a:xfrm>
        <a:prstGeom prst="rect">
          <a:avLst/>
        </a:prstGeom>
        <a:solidFill>
          <a:schemeClr val="accent2">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t" anchorCtr="0">
          <a:noAutofit/>
        </a:bodyPr>
        <a:lstStyle/>
        <a:p>
          <a:pPr lvl="0" algn="l" defTabSz="933450" rtl="0">
            <a:lnSpc>
              <a:spcPct val="90000"/>
            </a:lnSpc>
            <a:spcBef>
              <a:spcPct val="0"/>
            </a:spcBef>
            <a:spcAft>
              <a:spcPct val="35000"/>
            </a:spcAft>
          </a:pPr>
          <a:r>
            <a:rPr lang="en-US" sz="2100" b="1" i="0" kern="1200" dirty="0"/>
            <a:t>Advanced:</a:t>
          </a:r>
        </a:p>
        <a:p>
          <a:pPr marL="171450" lvl="1" indent="-171450" algn="l" defTabSz="711200" rtl="0">
            <a:lnSpc>
              <a:spcPct val="90000"/>
            </a:lnSpc>
            <a:spcBef>
              <a:spcPct val="0"/>
            </a:spcBef>
            <a:spcAft>
              <a:spcPct val="15000"/>
            </a:spcAft>
            <a:buChar char="••"/>
          </a:pPr>
          <a:r>
            <a:rPr lang="en-US" sz="1600" b="0" i="0" kern="1200" dirty="0"/>
            <a:t>Have class generate evaluation criteria checklist collectively</a:t>
          </a:r>
        </a:p>
        <a:p>
          <a:pPr marL="171450" lvl="1" indent="-171450" algn="l" defTabSz="711200" rtl="0">
            <a:lnSpc>
              <a:spcPct val="90000"/>
            </a:lnSpc>
            <a:spcBef>
              <a:spcPct val="0"/>
            </a:spcBef>
            <a:spcAft>
              <a:spcPct val="15000"/>
            </a:spcAft>
            <a:buChar char="••"/>
          </a:pPr>
          <a:endParaRPr lang="en-US" sz="1600" b="0" i="0" kern="1200" dirty="0"/>
        </a:p>
        <a:p>
          <a:pPr marL="171450" lvl="1" indent="-171450" algn="l" defTabSz="711200" rtl="0">
            <a:lnSpc>
              <a:spcPct val="90000"/>
            </a:lnSpc>
            <a:spcBef>
              <a:spcPct val="0"/>
            </a:spcBef>
            <a:spcAft>
              <a:spcPct val="15000"/>
            </a:spcAft>
            <a:buChar char="••"/>
          </a:pPr>
          <a:r>
            <a:rPr lang="en-US" sz="1600" b="0" i="0" kern="1200" dirty="0"/>
            <a:t>Challenge traditional scholarly authority and debate alternatives to academic credentials</a:t>
          </a:r>
        </a:p>
      </dsp:txBody>
      <dsp:txXfrm>
        <a:off x="5233951" y="1743"/>
        <a:ext cx="3514241" cy="2108544"/>
      </dsp:txXfrm>
    </dsp:sp>
    <dsp:sp modelId="{56DA77E0-90E2-B546-A291-4CDE4EEDB67D}">
      <dsp:nvSpPr>
        <dsp:cNvPr id="0" name=""/>
        <dsp:cNvSpPr/>
      </dsp:nvSpPr>
      <dsp:spPr>
        <a:xfrm>
          <a:off x="3233979" y="2461712"/>
          <a:ext cx="3514241" cy="2108544"/>
        </a:xfrm>
        <a:prstGeom prst="rect">
          <a:avLst/>
        </a:prstGeom>
        <a:solidFill>
          <a:schemeClr val="accent2">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t" anchorCtr="0">
          <a:noAutofit/>
        </a:bodyPr>
        <a:lstStyle/>
        <a:p>
          <a:pPr lvl="0" algn="l" defTabSz="933450" rtl="0">
            <a:lnSpc>
              <a:spcPct val="90000"/>
            </a:lnSpc>
            <a:spcBef>
              <a:spcPct val="0"/>
            </a:spcBef>
            <a:spcAft>
              <a:spcPct val="35000"/>
            </a:spcAft>
          </a:pPr>
          <a:r>
            <a:rPr lang="en-US" sz="2100" b="1" i="0" kern="1200" dirty="0"/>
            <a:t>Assess:</a:t>
          </a:r>
        </a:p>
        <a:p>
          <a:pPr marL="171450" lvl="1" indent="-171450" algn="l" defTabSz="711200" rtl="0">
            <a:lnSpc>
              <a:spcPct val="90000"/>
            </a:lnSpc>
            <a:spcBef>
              <a:spcPct val="0"/>
            </a:spcBef>
            <a:spcAft>
              <a:spcPct val="15000"/>
            </a:spcAft>
            <a:buChar char="••"/>
          </a:pPr>
          <a:r>
            <a:rPr lang="en-US" sz="1600" b="0" i="0" kern="1200" dirty="0"/>
            <a:t>Do students articulate critical distinctions in perspectives from sources? </a:t>
          </a:r>
        </a:p>
        <a:p>
          <a:pPr marL="171450" lvl="1" indent="-171450" algn="l" defTabSz="711200" rtl="0">
            <a:lnSpc>
              <a:spcPct val="90000"/>
            </a:lnSpc>
            <a:spcBef>
              <a:spcPct val="0"/>
            </a:spcBef>
            <a:spcAft>
              <a:spcPct val="15000"/>
            </a:spcAft>
            <a:buChar char="••"/>
          </a:pPr>
          <a:endParaRPr lang="en-US" sz="1600" b="0" i="0" kern="1200" dirty="0"/>
        </a:p>
        <a:p>
          <a:pPr marL="171450" lvl="1" indent="-171450" algn="l" defTabSz="711200" rtl="0">
            <a:lnSpc>
              <a:spcPct val="90000"/>
            </a:lnSpc>
            <a:spcBef>
              <a:spcPct val="0"/>
            </a:spcBef>
            <a:spcAft>
              <a:spcPct val="15000"/>
            </a:spcAft>
            <a:buChar char="••"/>
          </a:pPr>
          <a:r>
            <a:rPr lang="en-US" sz="1600" b="0" i="0" kern="1200" dirty="0"/>
            <a:t>Can the students recognize what authority is useful for different purposes?</a:t>
          </a:r>
        </a:p>
      </dsp:txBody>
      <dsp:txXfrm>
        <a:off x="3233979" y="2461712"/>
        <a:ext cx="3514241" cy="2108544"/>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33943" cy="352375"/>
          </a:xfrm>
          <a:prstGeom prst="rect">
            <a:avLst/>
          </a:prstGeom>
        </p:spPr>
        <p:txBody>
          <a:bodyPr vert="horz" lIns="93324" tIns="46662" rIns="93324" bIns="46662" rtlCol="0"/>
          <a:lstStyle>
            <a:lvl1pPr algn="l">
              <a:defRPr sz="1200"/>
            </a:lvl1pPr>
          </a:lstStyle>
          <a:p>
            <a:endParaRPr dirty="0"/>
          </a:p>
        </p:txBody>
      </p:sp>
      <p:sp>
        <p:nvSpPr>
          <p:cNvPr id="3" name="Date Placeholder 2"/>
          <p:cNvSpPr>
            <a:spLocks noGrp="1"/>
          </p:cNvSpPr>
          <p:nvPr>
            <p:ph type="dt" sz="quarter" idx="1"/>
          </p:nvPr>
        </p:nvSpPr>
        <p:spPr>
          <a:xfrm>
            <a:off x="5273004" y="0"/>
            <a:ext cx="4033943" cy="352375"/>
          </a:xfrm>
          <a:prstGeom prst="rect">
            <a:avLst/>
          </a:prstGeom>
        </p:spPr>
        <p:txBody>
          <a:bodyPr vert="horz" lIns="93324" tIns="46662" rIns="93324" bIns="46662" rtlCol="0"/>
          <a:lstStyle>
            <a:lvl1pPr algn="r">
              <a:defRPr sz="1200"/>
            </a:lvl1pPr>
          </a:lstStyle>
          <a:p>
            <a:fld id="{23CEAAF3-9831-450B-8D59-2C09DB96C8FC}" type="datetimeFigureOut">
              <a:rPr lang="en-US"/>
              <a:t>2/9/2023</a:t>
            </a:fld>
            <a:endParaRPr dirty="0"/>
          </a:p>
        </p:txBody>
      </p:sp>
      <p:sp>
        <p:nvSpPr>
          <p:cNvPr id="4" name="Footer Placeholder 3"/>
          <p:cNvSpPr>
            <a:spLocks noGrp="1"/>
          </p:cNvSpPr>
          <p:nvPr>
            <p:ph type="ftr" sz="quarter" idx="2"/>
          </p:nvPr>
        </p:nvSpPr>
        <p:spPr>
          <a:xfrm>
            <a:off x="1" y="6670727"/>
            <a:ext cx="4033943" cy="352374"/>
          </a:xfrm>
          <a:prstGeom prst="rect">
            <a:avLst/>
          </a:prstGeom>
        </p:spPr>
        <p:txBody>
          <a:bodyPr vert="horz" lIns="93324" tIns="46662" rIns="93324" bIns="46662" rtlCol="0" anchor="b"/>
          <a:lstStyle>
            <a:lvl1pPr algn="l">
              <a:defRPr sz="1200"/>
            </a:lvl1pPr>
          </a:lstStyle>
          <a:p>
            <a:endParaRPr dirty="0"/>
          </a:p>
        </p:txBody>
      </p:sp>
      <p:sp>
        <p:nvSpPr>
          <p:cNvPr id="5" name="Slide Number Placeholder 4"/>
          <p:cNvSpPr>
            <a:spLocks noGrp="1"/>
          </p:cNvSpPr>
          <p:nvPr>
            <p:ph type="sldNum" sz="quarter" idx="3"/>
          </p:nvPr>
        </p:nvSpPr>
        <p:spPr>
          <a:xfrm>
            <a:off x="5273004" y="6670727"/>
            <a:ext cx="4033943" cy="352374"/>
          </a:xfrm>
          <a:prstGeom prst="rect">
            <a:avLst/>
          </a:prstGeom>
        </p:spPr>
        <p:txBody>
          <a:bodyPr vert="horz" lIns="93324" tIns="46662" rIns="93324" bIns="46662" rtlCol="0" anchor="b"/>
          <a:lstStyle>
            <a:lvl1pPr algn="r">
              <a:defRPr sz="1200"/>
            </a:lvl1pPr>
          </a:lstStyle>
          <a:p>
            <a:fld id="{06834459-7356-44BF-850D-8B30C4FB3B6B}" type="slidenum">
              <a:rPr/>
              <a:t>‹#›</a:t>
            </a:fld>
            <a:endParaRPr dirty="0"/>
          </a:p>
        </p:txBody>
      </p:sp>
    </p:spTree>
    <p:extLst>
      <p:ext uri="{BB962C8B-B14F-4D97-AF65-F5344CB8AC3E}">
        <p14:creationId xmlns:p14="http://schemas.microsoft.com/office/powerpoint/2010/main" val="2469016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33943" cy="352375"/>
          </a:xfrm>
          <a:prstGeom prst="rect">
            <a:avLst/>
          </a:prstGeom>
        </p:spPr>
        <p:txBody>
          <a:bodyPr vert="horz" lIns="93324" tIns="46662" rIns="93324" bIns="46662" rtlCol="0"/>
          <a:lstStyle>
            <a:lvl1pPr algn="l">
              <a:defRPr sz="1200"/>
            </a:lvl1pPr>
          </a:lstStyle>
          <a:p>
            <a:endParaRPr dirty="0"/>
          </a:p>
        </p:txBody>
      </p:sp>
      <p:sp>
        <p:nvSpPr>
          <p:cNvPr id="3" name="Date Placeholder 2"/>
          <p:cNvSpPr>
            <a:spLocks noGrp="1"/>
          </p:cNvSpPr>
          <p:nvPr>
            <p:ph type="dt" idx="1"/>
          </p:nvPr>
        </p:nvSpPr>
        <p:spPr>
          <a:xfrm>
            <a:off x="5273004" y="0"/>
            <a:ext cx="4033943" cy="352375"/>
          </a:xfrm>
          <a:prstGeom prst="rect">
            <a:avLst/>
          </a:prstGeom>
        </p:spPr>
        <p:txBody>
          <a:bodyPr vert="horz" lIns="93324" tIns="46662" rIns="93324" bIns="46662" rtlCol="0"/>
          <a:lstStyle>
            <a:lvl1pPr algn="r">
              <a:defRPr sz="1200"/>
            </a:lvl1pPr>
          </a:lstStyle>
          <a:p>
            <a:fld id="{2D50CD79-FC16-4410-AB61-17F26E6D3BC8}" type="datetimeFigureOut">
              <a:rPr lang="en-US"/>
              <a:t>2/9/2023</a:t>
            </a:fld>
            <a:endParaRPr dirty="0"/>
          </a:p>
        </p:txBody>
      </p:sp>
      <p:sp>
        <p:nvSpPr>
          <p:cNvPr id="4" name="Slide Image Placeholder 3"/>
          <p:cNvSpPr>
            <a:spLocks noGrp="1" noRot="1" noChangeAspect="1"/>
          </p:cNvSpPr>
          <p:nvPr>
            <p:ph type="sldImg" idx="2"/>
          </p:nvPr>
        </p:nvSpPr>
        <p:spPr>
          <a:xfrm>
            <a:off x="2547938" y="877888"/>
            <a:ext cx="4213225" cy="2370137"/>
          </a:xfrm>
          <a:prstGeom prst="rect">
            <a:avLst/>
          </a:prstGeom>
          <a:noFill/>
          <a:ln w="12700">
            <a:solidFill>
              <a:prstClr val="black"/>
            </a:solidFill>
          </a:ln>
        </p:spPr>
        <p:txBody>
          <a:bodyPr vert="horz" lIns="93324" tIns="46662" rIns="93324" bIns="46662" rtlCol="0" anchor="ctr"/>
          <a:lstStyle/>
          <a:p>
            <a:endParaRPr dirty="0"/>
          </a:p>
        </p:txBody>
      </p:sp>
      <p:sp>
        <p:nvSpPr>
          <p:cNvPr id="5" name="Notes Placeholder 4"/>
          <p:cNvSpPr>
            <a:spLocks noGrp="1"/>
          </p:cNvSpPr>
          <p:nvPr>
            <p:ph type="body" sz="quarter" idx="3"/>
          </p:nvPr>
        </p:nvSpPr>
        <p:spPr>
          <a:xfrm>
            <a:off x="930910" y="3379866"/>
            <a:ext cx="7447280" cy="2765346"/>
          </a:xfrm>
          <a:prstGeom prst="rect">
            <a:avLst/>
          </a:prstGeom>
        </p:spPr>
        <p:txBody>
          <a:bodyPr vert="horz" lIns="93324" tIns="46662" rIns="93324" bIns="46662"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1" y="6670727"/>
            <a:ext cx="4033943" cy="352374"/>
          </a:xfrm>
          <a:prstGeom prst="rect">
            <a:avLst/>
          </a:prstGeom>
        </p:spPr>
        <p:txBody>
          <a:bodyPr vert="horz" lIns="93324" tIns="46662" rIns="93324" bIns="46662" rtlCol="0" anchor="b"/>
          <a:lstStyle>
            <a:lvl1pPr algn="l">
              <a:defRPr sz="1200"/>
            </a:lvl1pPr>
          </a:lstStyle>
          <a:p>
            <a:endParaRPr dirty="0"/>
          </a:p>
        </p:txBody>
      </p:sp>
      <p:sp>
        <p:nvSpPr>
          <p:cNvPr id="7" name="Slide Number Placeholder 6"/>
          <p:cNvSpPr>
            <a:spLocks noGrp="1"/>
          </p:cNvSpPr>
          <p:nvPr>
            <p:ph type="sldNum" sz="quarter" idx="5"/>
          </p:nvPr>
        </p:nvSpPr>
        <p:spPr>
          <a:xfrm>
            <a:off x="5273004" y="6670727"/>
            <a:ext cx="4033943" cy="352374"/>
          </a:xfrm>
          <a:prstGeom prst="rect">
            <a:avLst/>
          </a:prstGeom>
        </p:spPr>
        <p:txBody>
          <a:bodyPr vert="horz" lIns="93324" tIns="46662" rIns="93324" bIns="46662" rtlCol="0" anchor="b"/>
          <a:lstStyle>
            <a:lvl1pPr algn="r">
              <a:defRPr sz="1200"/>
            </a:lvl1pPr>
          </a:lstStyle>
          <a:p>
            <a:fld id="{0A3C37BE-C303-496D-B5CD-85F2937540FC}" type="slidenum">
              <a:rPr/>
              <a:t>‹#›</a:t>
            </a:fld>
            <a:endParaRPr dirty="0"/>
          </a:p>
        </p:txBody>
      </p:sp>
    </p:spTree>
    <p:extLst>
      <p:ext uri="{BB962C8B-B14F-4D97-AF65-F5344CB8AC3E}">
        <p14:creationId xmlns:p14="http://schemas.microsoft.com/office/powerpoint/2010/main" val="3350842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latin typeface="Arial" pitchFamily="34" charset="0"/>
                <a:cs typeface="Arial" pitchFamily="34" charset="0"/>
              </a:rPr>
              <a:t>Welcome! </a:t>
            </a:r>
          </a:p>
        </p:txBody>
      </p:sp>
      <p:sp>
        <p:nvSpPr>
          <p:cNvPr id="4" name="Slide Number Placeholder 3"/>
          <p:cNvSpPr>
            <a:spLocks noGrp="1"/>
          </p:cNvSpPr>
          <p:nvPr>
            <p:ph type="sldNum" sz="quarter" idx="10"/>
          </p:nvPr>
        </p:nvSpPr>
        <p:spPr/>
        <p:txBody>
          <a:bodyPr/>
          <a:lstStyle/>
          <a:p>
            <a:fld id="{0A3C37BE-C303-496D-B5CD-85F2937540FC}" type="slidenum">
              <a:rPr lang="en-US" smtClean="0"/>
              <a:t>1</a:t>
            </a:fld>
            <a:endParaRPr lang="en-US" dirty="0"/>
          </a:p>
        </p:txBody>
      </p:sp>
    </p:spTree>
    <p:extLst>
      <p:ext uri="{BB962C8B-B14F-4D97-AF65-F5344CB8AC3E}">
        <p14:creationId xmlns:p14="http://schemas.microsoft.com/office/powerpoint/2010/main" val="24061502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ACRL Framework represents a shift away from a checklist approach, you may remember an earlier iteration of ACRL’s I</a:t>
            </a:r>
            <a:r>
              <a:rPr lang="en-US" b="0" i="0" dirty="0">
                <a:solidFill>
                  <a:srgbClr val="444444"/>
                </a:solidFill>
                <a:effectLst/>
                <a:latin typeface="Arial" panose="020B0604020202020204" pitchFamily="34" charset="0"/>
              </a:rPr>
              <a:t>nformation Literacy Competency Standards for Higher Education (originally approved in January 2000) were rescinded in 2016 when the Framework was approved. Those competencies </a:t>
            </a:r>
            <a:r>
              <a:rPr lang="en-US" dirty="0"/>
              <a:t>were sidewalked to the discipline in 2013 but we’ve recently adapted the new framework to our section’s disciplines. The framework is a complete re-visioning of student learning based on years of research and focuses heavily on knowledge practices and dispositions to cultivate.</a:t>
            </a:r>
          </a:p>
        </p:txBody>
      </p:sp>
      <p:sp>
        <p:nvSpPr>
          <p:cNvPr id="4" name="Slide Number Placeholder 3"/>
          <p:cNvSpPr>
            <a:spLocks noGrp="1"/>
          </p:cNvSpPr>
          <p:nvPr>
            <p:ph type="sldNum" sz="quarter" idx="5"/>
          </p:nvPr>
        </p:nvSpPr>
        <p:spPr/>
        <p:txBody>
          <a:bodyPr/>
          <a:lstStyle/>
          <a:p>
            <a:fld id="{0A3C37BE-C303-496D-B5CD-85F2937540FC}" type="slidenum">
              <a:rPr lang="en-US" smtClean="0"/>
              <a:t>10</a:t>
            </a:fld>
            <a:endParaRPr lang="en-US" dirty="0"/>
          </a:p>
        </p:txBody>
      </p:sp>
    </p:spTree>
    <p:extLst>
      <p:ext uri="{BB962C8B-B14F-4D97-AF65-F5344CB8AC3E}">
        <p14:creationId xmlns:p14="http://schemas.microsoft.com/office/powerpoint/2010/main" val="9293671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11</a:t>
            </a:fld>
            <a:endParaRPr lang="en-US" dirty="0"/>
          </a:p>
        </p:txBody>
      </p:sp>
    </p:spTree>
    <p:extLst>
      <p:ext uri="{BB962C8B-B14F-4D97-AF65-F5344CB8AC3E}">
        <p14:creationId xmlns:p14="http://schemas.microsoft.com/office/powerpoint/2010/main" val="5278185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b="0" i="0" dirty="0"/>
              <a:t>Information resources reflect their creators’ expertise and credibility, and are evaluated based on the information need and the context in which the information will be used. </a:t>
            </a:r>
          </a:p>
          <a:p>
            <a:pPr lvl="0"/>
            <a:r>
              <a:rPr lang="en-US" b="0" i="0" dirty="0"/>
              <a:t>Authority is constructed in that various communities may recognize different types of authority. </a:t>
            </a:r>
          </a:p>
          <a:p>
            <a:pPr lvl="0"/>
            <a:r>
              <a:rPr lang="en-US" b="0" i="0" dirty="0"/>
              <a:t>It is contextual in that the information need may help to determine the level of authority required. </a:t>
            </a:r>
          </a:p>
          <a:p>
            <a:pPr lvl="0"/>
            <a:r>
              <a:rPr lang="en-US" b="0" i="0" dirty="0"/>
              <a:t>The authoritativeness of information in political science is situational and can be conferred through formal and informal processes and be published or broadcast in many formats. </a:t>
            </a:r>
          </a:p>
          <a:p>
            <a:pPr lvl="0"/>
            <a:r>
              <a:rPr lang="en-US" b="0" i="0" dirty="0"/>
              <a:t>Organizations sometimes use the legitimacy conferred upon them to misinform the public in an effort to further political agendas. It is an essential skill for researchers to think critically about biases no matter the source.</a:t>
            </a:r>
            <a:endParaRPr lang="en-US" b="1" i="0" dirty="0"/>
          </a:p>
          <a:p>
            <a:endParaRPr lang="en-US" dirty="0"/>
          </a:p>
        </p:txBody>
      </p:sp>
      <p:sp>
        <p:nvSpPr>
          <p:cNvPr id="4" name="Slide Number Placeholder 3"/>
          <p:cNvSpPr>
            <a:spLocks noGrp="1"/>
          </p:cNvSpPr>
          <p:nvPr>
            <p:ph type="sldNum" sz="quarter" idx="10"/>
          </p:nvPr>
        </p:nvSpPr>
        <p:spPr/>
        <p:txBody>
          <a:bodyPr/>
          <a:lstStyle/>
          <a:p>
            <a:fld id="{0A3C37BE-C303-496D-B5CD-85F2937540FC}" type="slidenum">
              <a:rPr lang="en-US" smtClean="0"/>
              <a:t>12</a:t>
            </a:fld>
            <a:endParaRPr lang="en-US" dirty="0"/>
          </a:p>
        </p:txBody>
      </p:sp>
    </p:spTree>
    <p:extLst>
      <p:ext uri="{BB962C8B-B14F-4D97-AF65-F5344CB8AC3E}">
        <p14:creationId xmlns:p14="http://schemas.microsoft.com/office/powerpoint/2010/main" val="14756367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b="0" i="0" dirty="0"/>
              <a:t>Information in any format is produced to convey a message and is shared via a selected delivery method. The iterative processes of researching, creating, revising, and disseminating information vary, and the resulting product reflects these differences. Research in political science draws on a wide variety of sources, including: quantitative and qualitative data, statutes, case law, regulations, and other official documents; gray literature; products generated by news organizations; speeches and written statements; the writings of political theorists; and scholarly publications.</a:t>
            </a:r>
          </a:p>
          <a:p>
            <a:pPr lvl="0"/>
            <a:endParaRPr lang="en-US" b="0" i="0" dirty="0"/>
          </a:p>
          <a:p>
            <a:pPr lvl="0"/>
            <a:r>
              <a:rPr lang="en-US" b="0" i="0" dirty="0"/>
              <a:t>The intentions of and constraints on information creators dictate the content and existence of primary and secondary source material. </a:t>
            </a:r>
            <a:endParaRPr lang="en-US" b="0" dirty="0"/>
          </a:p>
          <a:p>
            <a:endParaRPr lang="en-US" dirty="0"/>
          </a:p>
        </p:txBody>
      </p:sp>
      <p:sp>
        <p:nvSpPr>
          <p:cNvPr id="4" name="Slide Number Placeholder 3"/>
          <p:cNvSpPr>
            <a:spLocks noGrp="1"/>
          </p:cNvSpPr>
          <p:nvPr>
            <p:ph type="sldNum" sz="quarter" idx="5"/>
          </p:nvPr>
        </p:nvSpPr>
        <p:spPr/>
        <p:txBody>
          <a:bodyPr/>
          <a:lstStyle/>
          <a:p>
            <a:fld id="{0A3C37BE-C303-496D-B5CD-85F2937540FC}" type="slidenum">
              <a:rPr lang="en-US" smtClean="0"/>
              <a:t>13</a:t>
            </a:fld>
            <a:endParaRPr lang="en-US" dirty="0"/>
          </a:p>
        </p:txBody>
      </p:sp>
    </p:spTree>
    <p:extLst>
      <p:ext uri="{BB962C8B-B14F-4D97-AF65-F5344CB8AC3E}">
        <p14:creationId xmlns:p14="http://schemas.microsoft.com/office/powerpoint/2010/main" val="17069202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b="0" i="0" dirty="0"/>
              <a:t>Research is iterative and depends upon asking increasingly complex or new questions whose answers in turn develop additional questions or lines of inquiry in any field. Questions can help formulate search strategies to be used across different discovery tools and information types. By using the research literature to set up a question rather than draw a conclusion, students will be engaging in a form of inquiry that is open to different viewpoints.</a:t>
            </a:r>
          </a:p>
          <a:p>
            <a:pPr lvl="0"/>
            <a:endParaRPr lang="en-US" b="0" i="0" dirty="0"/>
          </a:p>
          <a:p>
            <a:pPr lvl="0"/>
            <a:r>
              <a:rPr lang="en-US" b="0" i="0" dirty="0"/>
              <a:t>The iterative nature of social science research requires that questions be revised as often as needed to narrow in on a particular line of inquiry and then build upon current knowledge.</a:t>
            </a:r>
          </a:p>
          <a:p>
            <a:endParaRPr lang="en-US" dirty="0"/>
          </a:p>
        </p:txBody>
      </p:sp>
      <p:sp>
        <p:nvSpPr>
          <p:cNvPr id="4" name="Slide Number Placeholder 3"/>
          <p:cNvSpPr>
            <a:spLocks noGrp="1"/>
          </p:cNvSpPr>
          <p:nvPr>
            <p:ph type="sldNum" sz="quarter" idx="5"/>
          </p:nvPr>
        </p:nvSpPr>
        <p:spPr/>
        <p:txBody>
          <a:bodyPr/>
          <a:lstStyle/>
          <a:p>
            <a:fld id="{0A3C37BE-C303-496D-B5CD-85F2937540FC}" type="slidenum">
              <a:rPr lang="en-US" smtClean="0"/>
              <a:t>14</a:t>
            </a:fld>
            <a:endParaRPr lang="en-US" dirty="0"/>
          </a:p>
        </p:txBody>
      </p:sp>
    </p:spTree>
    <p:extLst>
      <p:ext uri="{BB962C8B-B14F-4D97-AF65-F5344CB8AC3E}">
        <p14:creationId xmlns:p14="http://schemas.microsoft.com/office/powerpoint/2010/main" val="7317555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b="0" i="0" dirty="0"/>
              <a:t>Searching for information is often nonlinear and iterative, requiring the evaluation of a range of information sources and the mental flexibility to pursue alternate avenues as new understanding develops. The varied nature of information sources requires researchers to learn multiple search strategies and navigate numerous platforms including databases, the open web, data indexes, and governmental websites.</a:t>
            </a:r>
          </a:p>
          <a:p>
            <a:pPr lvl="0"/>
            <a:endParaRPr lang="en-US" b="0" i="0" dirty="0"/>
          </a:p>
          <a:p>
            <a:pPr lvl="0"/>
            <a:r>
              <a:rPr lang="en-US" b="0" i="0" dirty="0"/>
              <a:t>To be successful, researchers must display persistence and flexibility in their searching which might require them to revisit their research questions due to a lack of reliable information, or generate their own datasets.</a:t>
            </a:r>
            <a:endParaRPr lang="en-US" b="1" i="0" dirty="0"/>
          </a:p>
          <a:p>
            <a:pPr defTabSz="933237">
              <a:defRPr/>
            </a:pPr>
            <a:endParaRPr lang="en-US" b="0" i="0" dirty="0"/>
          </a:p>
          <a:p>
            <a:endParaRPr lang="en-US" dirty="0"/>
          </a:p>
        </p:txBody>
      </p:sp>
      <p:sp>
        <p:nvSpPr>
          <p:cNvPr id="4" name="Slide Number Placeholder 3"/>
          <p:cNvSpPr>
            <a:spLocks noGrp="1"/>
          </p:cNvSpPr>
          <p:nvPr>
            <p:ph type="sldNum" sz="quarter" idx="5"/>
          </p:nvPr>
        </p:nvSpPr>
        <p:spPr/>
        <p:txBody>
          <a:bodyPr/>
          <a:lstStyle/>
          <a:p>
            <a:fld id="{0A3C37BE-C303-496D-B5CD-85F2937540FC}" type="slidenum">
              <a:rPr lang="en-US" smtClean="0"/>
              <a:t>15</a:t>
            </a:fld>
            <a:endParaRPr lang="en-US" dirty="0"/>
          </a:p>
        </p:txBody>
      </p:sp>
    </p:spTree>
    <p:extLst>
      <p:ext uri="{BB962C8B-B14F-4D97-AF65-F5344CB8AC3E}">
        <p14:creationId xmlns:p14="http://schemas.microsoft.com/office/powerpoint/2010/main" val="8513589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b="0" i="0" dirty="0"/>
              <a:t>Information possesses several dimensions of value, including as a commodity, as a means of education, as a means to influence, and as a means of negotiating and understanding the world.</a:t>
            </a:r>
          </a:p>
          <a:p>
            <a:pPr lvl="0"/>
            <a:endParaRPr lang="en-US" b="0" i="0" dirty="0"/>
          </a:p>
          <a:p>
            <a:pPr lvl="0"/>
            <a:r>
              <a:rPr lang="en-US" b="0" i="0" dirty="0"/>
              <a:t> Legal and socioeconomic interests influence information production and dissemination.</a:t>
            </a:r>
          </a:p>
          <a:p>
            <a:endParaRPr lang="en-US" dirty="0"/>
          </a:p>
        </p:txBody>
      </p:sp>
      <p:sp>
        <p:nvSpPr>
          <p:cNvPr id="4" name="Slide Number Placeholder 3"/>
          <p:cNvSpPr>
            <a:spLocks noGrp="1"/>
          </p:cNvSpPr>
          <p:nvPr>
            <p:ph type="sldNum" sz="quarter" idx="5"/>
          </p:nvPr>
        </p:nvSpPr>
        <p:spPr/>
        <p:txBody>
          <a:bodyPr/>
          <a:lstStyle/>
          <a:p>
            <a:fld id="{0A3C37BE-C303-496D-B5CD-85F2937540FC}" type="slidenum">
              <a:rPr lang="en-US" smtClean="0"/>
              <a:t>16</a:t>
            </a:fld>
            <a:endParaRPr lang="en-US" dirty="0"/>
          </a:p>
        </p:txBody>
      </p:sp>
    </p:spTree>
    <p:extLst>
      <p:ext uri="{BB962C8B-B14F-4D97-AF65-F5344CB8AC3E}">
        <p14:creationId xmlns:p14="http://schemas.microsoft.com/office/powerpoint/2010/main" val="36650892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237">
              <a:defRPr/>
            </a:pPr>
            <a:r>
              <a:rPr lang="en-US" b="0" i="0" dirty="0"/>
              <a:t>Communities of scholars, researchers, or professionals engage in sustained discourse with new insights and discoveries occurring over time as a result of varied perspectives and interpretations.</a:t>
            </a:r>
          </a:p>
          <a:p>
            <a:pPr lvl="0"/>
            <a:endParaRPr lang="en-US" b="0" i="0" dirty="0"/>
          </a:p>
          <a:p>
            <a:pPr lvl="0"/>
            <a:r>
              <a:rPr lang="en-US" b="0" i="0" dirty="0"/>
              <a:t>Research within political science is produced in many formats beyond traditional scholarly publications like books and journals. </a:t>
            </a:r>
          </a:p>
          <a:p>
            <a:pPr lvl="0"/>
            <a:endParaRPr lang="en-US" b="0" i="0" dirty="0"/>
          </a:p>
          <a:p>
            <a:pPr lvl="0"/>
            <a:r>
              <a:rPr lang="en-US" b="0" i="0" dirty="0"/>
              <a:t>Governments, research institutes, and intergovernmental organizations are also prolific creators of information that contribute to the scholarly conversation. </a:t>
            </a:r>
          </a:p>
          <a:p>
            <a:pPr lvl="0"/>
            <a:endParaRPr lang="en-US" b="0" i="0" dirty="0"/>
          </a:p>
          <a:p>
            <a:pPr lvl="0"/>
            <a:r>
              <a:rPr lang="en-US" b="0" i="0" dirty="0"/>
              <a:t>Political scholarship includes perspectives from policymakers, businesses, governments, organizations, scholars and individuals.</a:t>
            </a:r>
            <a:endParaRPr lang="en-US" b="1" i="0" dirty="0"/>
          </a:p>
          <a:p>
            <a:endParaRPr lang="en-US" dirty="0"/>
          </a:p>
        </p:txBody>
      </p:sp>
      <p:sp>
        <p:nvSpPr>
          <p:cNvPr id="4" name="Slide Number Placeholder 3"/>
          <p:cNvSpPr>
            <a:spLocks noGrp="1"/>
          </p:cNvSpPr>
          <p:nvPr>
            <p:ph type="sldNum" sz="quarter" idx="5"/>
          </p:nvPr>
        </p:nvSpPr>
        <p:spPr/>
        <p:txBody>
          <a:bodyPr/>
          <a:lstStyle/>
          <a:p>
            <a:fld id="{0A3C37BE-C303-496D-B5CD-85F2937540FC}" type="slidenum">
              <a:rPr lang="en-US" smtClean="0"/>
              <a:t>17</a:t>
            </a:fld>
            <a:endParaRPr lang="en-US" dirty="0"/>
          </a:p>
        </p:txBody>
      </p:sp>
    </p:spTree>
    <p:extLst>
      <p:ext uri="{BB962C8B-B14F-4D97-AF65-F5344CB8AC3E}">
        <p14:creationId xmlns:p14="http://schemas.microsoft.com/office/powerpoint/2010/main" val="42414437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Adding intentional information literacy components to your existing assignments and readings is not difficult but can help reinforce these skills over multiple courses. It can be as simple as “saying the quiet part out loud”—explain why you chose certain readings/authors, or segment elements of your research projects to draw attention to the practices and dispositions that will serve students their whole lives.</a:t>
            </a:r>
          </a:p>
        </p:txBody>
      </p:sp>
      <p:sp>
        <p:nvSpPr>
          <p:cNvPr id="4" name="Slide Number Placeholder 3"/>
          <p:cNvSpPr>
            <a:spLocks noGrp="1"/>
          </p:cNvSpPr>
          <p:nvPr>
            <p:ph type="sldNum" sz="quarter" idx="5"/>
          </p:nvPr>
        </p:nvSpPr>
        <p:spPr/>
        <p:txBody>
          <a:bodyPr/>
          <a:lstStyle/>
          <a:p>
            <a:fld id="{0A3C37BE-C303-496D-B5CD-85F2937540FC}" type="slidenum">
              <a:rPr lang="en-US" smtClean="0"/>
              <a:t>18</a:t>
            </a:fld>
            <a:endParaRPr lang="en-US" dirty="0"/>
          </a:p>
        </p:txBody>
      </p:sp>
    </p:spTree>
    <p:extLst>
      <p:ext uri="{BB962C8B-B14F-4D97-AF65-F5344CB8AC3E}">
        <p14:creationId xmlns:p14="http://schemas.microsoft.com/office/powerpoint/2010/main" val="27775740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will review each of the six frames and I will offer some ideas for both novice and advanced students as well as questions to keep in mind as you assess whether the class has developed the practices and dispositions for each concept. I will also direct you to some published lesson plans for further reading.</a:t>
            </a:r>
          </a:p>
        </p:txBody>
      </p:sp>
      <p:sp>
        <p:nvSpPr>
          <p:cNvPr id="4" name="Slide Number Placeholder 3"/>
          <p:cNvSpPr>
            <a:spLocks noGrp="1"/>
          </p:cNvSpPr>
          <p:nvPr>
            <p:ph type="sldNum" sz="quarter" idx="5"/>
          </p:nvPr>
        </p:nvSpPr>
        <p:spPr/>
        <p:txBody>
          <a:bodyPr/>
          <a:lstStyle/>
          <a:p>
            <a:fld id="{0A3C37BE-C303-496D-B5CD-85F2937540FC}" type="slidenum">
              <a:rPr lang="en-US" smtClean="0"/>
              <a:t>19</a:t>
            </a:fld>
            <a:endParaRPr lang="en-US" dirty="0"/>
          </a:p>
        </p:txBody>
      </p:sp>
    </p:spTree>
    <p:extLst>
      <p:ext uri="{BB962C8B-B14F-4D97-AF65-F5344CB8AC3E}">
        <p14:creationId xmlns:p14="http://schemas.microsoft.com/office/powerpoint/2010/main" val="20158567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2</a:t>
            </a:fld>
            <a:endParaRPr lang="en-US" dirty="0"/>
          </a:p>
        </p:txBody>
      </p:sp>
    </p:spTree>
    <p:extLst>
      <p:ext uri="{BB962C8B-B14F-4D97-AF65-F5344CB8AC3E}">
        <p14:creationId xmlns:p14="http://schemas.microsoft.com/office/powerpoint/2010/main" val="8765006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20</a:t>
            </a:fld>
            <a:endParaRPr lang="en-US" dirty="0"/>
          </a:p>
        </p:txBody>
      </p:sp>
    </p:spTree>
    <p:extLst>
      <p:ext uri="{BB962C8B-B14F-4D97-AF65-F5344CB8AC3E}">
        <p14:creationId xmlns:p14="http://schemas.microsoft.com/office/powerpoint/2010/main" val="7849942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21</a:t>
            </a:fld>
            <a:endParaRPr lang="en-US" dirty="0"/>
          </a:p>
        </p:txBody>
      </p:sp>
    </p:spTree>
    <p:extLst>
      <p:ext uri="{BB962C8B-B14F-4D97-AF65-F5344CB8AC3E}">
        <p14:creationId xmlns:p14="http://schemas.microsoft.com/office/powerpoint/2010/main" val="39457717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22</a:t>
            </a:fld>
            <a:endParaRPr lang="en-US" dirty="0"/>
          </a:p>
        </p:txBody>
      </p:sp>
    </p:spTree>
    <p:extLst>
      <p:ext uri="{BB962C8B-B14F-4D97-AF65-F5344CB8AC3E}">
        <p14:creationId xmlns:p14="http://schemas.microsoft.com/office/powerpoint/2010/main" val="17936878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23</a:t>
            </a:fld>
            <a:endParaRPr lang="en-US" dirty="0"/>
          </a:p>
        </p:txBody>
      </p:sp>
    </p:spTree>
    <p:extLst>
      <p:ext uri="{BB962C8B-B14F-4D97-AF65-F5344CB8AC3E}">
        <p14:creationId xmlns:p14="http://schemas.microsoft.com/office/powerpoint/2010/main" val="11987689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24</a:t>
            </a:fld>
            <a:endParaRPr lang="en-US" dirty="0"/>
          </a:p>
        </p:txBody>
      </p:sp>
    </p:spTree>
    <p:extLst>
      <p:ext uri="{BB962C8B-B14F-4D97-AF65-F5344CB8AC3E}">
        <p14:creationId xmlns:p14="http://schemas.microsoft.com/office/powerpoint/2010/main" val="12574011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25</a:t>
            </a:fld>
            <a:endParaRPr lang="en-US" dirty="0"/>
          </a:p>
        </p:txBody>
      </p:sp>
    </p:spTree>
    <p:extLst>
      <p:ext uri="{BB962C8B-B14F-4D97-AF65-F5344CB8AC3E}">
        <p14:creationId xmlns:p14="http://schemas.microsoft.com/office/powerpoint/2010/main" val="17701927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26</a:t>
            </a:fld>
            <a:endParaRPr lang="en-US" dirty="0"/>
          </a:p>
        </p:txBody>
      </p:sp>
    </p:spTree>
    <p:extLst>
      <p:ext uri="{BB962C8B-B14F-4D97-AF65-F5344CB8AC3E}">
        <p14:creationId xmlns:p14="http://schemas.microsoft.com/office/powerpoint/2010/main" val="19202354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tabletop signs for six frames around the room. If nobody chooses a frame it’s ok—better to have more than one person per group.</a:t>
            </a:r>
          </a:p>
        </p:txBody>
      </p:sp>
      <p:sp>
        <p:nvSpPr>
          <p:cNvPr id="4" name="Slide Number Placeholder 3"/>
          <p:cNvSpPr>
            <a:spLocks noGrp="1"/>
          </p:cNvSpPr>
          <p:nvPr>
            <p:ph type="sldNum" sz="quarter" idx="5"/>
          </p:nvPr>
        </p:nvSpPr>
        <p:spPr/>
        <p:txBody>
          <a:bodyPr/>
          <a:lstStyle/>
          <a:p>
            <a:fld id="{0A3C37BE-C303-496D-B5CD-85F2937540FC}" type="slidenum">
              <a:rPr lang="en-US" smtClean="0"/>
              <a:t>27</a:t>
            </a:fld>
            <a:endParaRPr lang="en-US" dirty="0"/>
          </a:p>
        </p:txBody>
      </p:sp>
    </p:spTree>
    <p:extLst>
      <p:ext uri="{BB962C8B-B14F-4D97-AF65-F5344CB8AC3E}">
        <p14:creationId xmlns:p14="http://schemas.microsoft.com/office/powerpoint/2010/main" val="33740956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your worksheet to contemplate one activity you could incorporate into your existing course/syllabus. After about 5 minutes, talk to your group about your ideas. We’ll regroup in 15 minutes.</a:t>
            </a:r>
          </a:p>
        </p:txBody>
      </p:sp>
      <p:sp>
        <p:nvSpPr>
          <p:cNvPr id="4" name="Slide Number Placeholder 3"/>
          <p:cNvSpPr>
            <a:spLocks noGrp="1"/>
          </p:cNvSpPr>
          <p:nvPr>
            <p:ph type="sldNum" sz="quarter" idx="5"/>
          </p:nvPr>
        </p:nvSpPr>
        <p:spPr/>
        <p:txBody>
          <a:bodyPr/>
          <a:lstStyle/>
          <a:p>
            <a:fld id="{0A3C37BE-C303-496D-B5CD-85F2937540FC}" type="slidenum">
              <a:rPr lang="en-US" smtClean="0"/>
              <a:t>28</a:t>
            </a:fld>
            <a:endParaRPr lang="en-US" dirty="0"/>
          </a:p>
        </p:txBody>
      </p:sp>
    </p:spTree>
    <p:extLst>
      <p:ext uri="{BB962C8B-B14F-4D97-AF65-F5344CB8AC3E}">
        <p14:creationId xmlns:p14="http://schemas.microsoft.com/office/powerpoint/2010/main" val="38075850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Try to think of ways that you can involve students more actively in their learning.</a:t>
            </a:r>
          </a:p>
        </p:txBody>
      </p:sp>
      <p:sp>
        <p:nvSpPr>
          <p:cNvPr id="4" name="Slide Number Placeholder 3"/>
          <p:cNvSpPr>
            <a:spLocks noGrp="1"/>
          </p:cNvSpPr>
          <p:nvPr>
            <p:ph type="sldNum" sz="quarter" idx="5"/>
          </p:nvPr>
        </p:nvSpPr>
        <p:spPr/>
        <p:txBody>
          <a:bodyPr/>
          <a:lstStyle/>
          <a:p>
            <a:fld id="{0A3C37BE-C303-496D-B5CD-85F2937540FC}" type="slidenum">
              <a:rPr lang="en-US" smtClean="0"/>
              <a:t>29</a:t>
            </a:fld>
            <a:endParaRPr lang="en-US" dirty="0"/>
          </a:p>
        </p:txBody>
      </p:sp>
    </p:spTree>
    <p:extLst>
      <p:ext uri="{BB962C8B-B14F-4D97-AF65-F5344CB8AC3E}">
        <p14:creationId xmlns:p14="http://schemas.microsoft.com/office/powerpoint/2010/main" val="5067956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3</a:t>
            </a:fld>
            <a:endParaRPr lang="en-US" dirty="0"/>
          </a:p>
        </p:txBody>
      </p:sp>
    </p:spTree>
    <p:extLst>
      <p:ext uri="{BB962C8B-B14F-4D97-AF65-F5344CB8AC3E}">
        <p14:creationId xmlns:p14="http://schemas.microsoft.com/office/powerpoint/2010/main" val="27604287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30</a:t>
            </a:fld>
            <a:endParaRPr lang="en-US" dirty="0"/>
          </a:p>
        </p:txBody>
      </p:sp>
    </p:spTree>
    <p:extLst>
      <p:ext uri="{BB962C8B-B14F-4D97-AF65-F5344CB8AC3E}">
        <p14:creationId xmlns:p14="http://schemas.microsoft.com/office/powerpoint/2010/main" val="5261671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31</a:t>
            </a:fld>
            <a:endParaRPr lang="en-US" dirty="0"/>
          </a:p>
        </p:txBody>
      </p:sp>
    </p:spTree>
    <p:extLst>
      <p:ext uri="{BB962C8B-B14F-4D97-AF65-F5344CB8AC3E}">
        <p14:creationId xmlns:p14="http://schemas.microsoft.com/office/powerpoint/2010/main" val="13779092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32</a:t>
            </a:fld>
            <a:endParaRPr lang="en-US" dirty="0"/>
          </a:p>
        </p:txBody>
      </p:sp>
    </p:spTree>
    <p:extLst>
      <p:ext uri="{BB962C8B-B14F-4D97-AF65-F5344CB8AC3E}">
        <p14:creationId xmlns:p14="http://schemas.microsoft.com/office/powerpoint/2010/main" val="11230817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33</a:t>
            </a:fld>
            <a:endParaRPr lang="en-US" dirty="0"/>
          </a:p>
        </p:txBody>
      </p:sp>
    </p:spTree>
    <p:extLst>
      <p:ext uri="{BB962C8B-B14F-4D97-AF65-F5344CB8AC3E}">
        <p14:creationId xmlns:p14="http://schemas.microsoft.com/office/powerpoint/2010/main" val="15895263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Fister’s pivotal article “Lizards in the Library” is concerned with the ways in which status quo information literacy instruction has failed to prevent mass mis- and dis-information. She argues that we should give more emphasis to IL skill building, especially relating to social and online media, in education curricula.</a:t>
            </a:r>
          </a:p>
        </p:txBody>
      </p:sp>
      <p:sp>
        <p:nvSpPr>
          <p:cNvPr id="4" name="Slide Number Placeholder 3"/>
          <p:cNvSpPr>
            <a:spLocks noGrp="1"/>
          </p:cNvSpPr>
          <p:nvPr>
            <p:ph type="sldNum" sz="quarter" idx="5"/>
          </p:nvPr>
        </p:nvSpPr>
        <p:spPr/>
        <p:txBody>
          <a:bodyPr/>
          <a:lstStyle/>
          <a:p>
            <a:fld id="{0A3C37BE-C303-496D-B5CD-85F2937540FC}" type="slidenum">
              <a:rPr lang="en-US" smtClean="0"/>
              <a:t>4</a:t>
            </a:fld>
            <a:endParaRPr lang="en-US" dirty="0"/>
          </a:p>
        </p:txBody>
      </p:sp>
    </p:spTree>
    <p:extLst>
      <p:ext uri="{BB962C8B-B14F-4D97-AF65-F5344CB8AC3E}">
        <p14:creationId xmlns:p14="http://schemas.microsoft.com/office/powerpoint/2010/main" val="22964648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TBD—request out</a:t>
            </a:r>
          </a:p>
        </p:txBody>
      </p:sp>
      <p:sp>
        <p:nvSpPr>
          <p:cNvPr id="4" name="Slide Number Placeholder 3"/>
          <p:cNvSpPr>
            <a:spLocks noGrp="1"/>
          </p:cNvSpPr>
          <p:nvPr>
            <p:ph type="sldNum" sz="quarter" idx="5"/>
          </p:nvPr>
        </p:nvSpPr>
        <p:spPr/>
        <p:txBody>
          <a:bodyPr/>
          <a:lstStyle/>
          <a:p>
            <a:fld id="{0A3C37BE-C303-496D-B5CD-85F2937540FC}" type="slidenum">
              <a:rPr lang="en-US" smtClean="0"/>
              <a:t>5</a:t>
            </a:fld>
            <a:endParaRPr lang="en-US" dirty="0"/>
          </a:p>
        </p:txBody>
      </p:sp>
    </p:spTree>
    <p:extLst>
      <p:ext uri="{BB962C8B-B14F-4D97-AF65-F5344CB8AC3E}">
        <p14:creationId xmlns:p14="http://schemas.microsoft.com/office/powerpoint/2010/main" val="28768191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Recent articles in </a:t>
            </a:r>
            <a:r>
              <a:rPr lang="en-US" i="1" dirty="0">
                <a:latin typeface="Times New Roman" panose="02020603050405020304" pitchFamily="18" charset="0"/>
                <a:ea typeface="Times New Roman" panose="02020603050405020304" pitchFamily="18" charset="0"/>
                <a:cs typeface="Arial" panose="020B0604020202020204" pitchFamily="34" charset="0"/>
              </a:rPr>
              <a:t>PS: Political Science &amp; Politics</a:t>
            </a:r>
            <a:r>
              <a:rPr lang="en-US" dirty="0">
                <a:latin typeface="Times New Roman" panose="02020603050405020304" pitchFamily="18" charset="0"/>
                <a:ea typeface="Times New Roman" panose="02020603050405020304" pitchFamily="18" charset="0"/>
                <a:cs typeface="Arial" panose="020B0604020202020204" pitchFamily="34" charset="0"/>
              </a:rPr>
              <a:t> have addressed information literacy needs among undergraduate students and faculty.</a:t>
            </a:r>
            <a:endParaRPr lang="en-US" dirty="0"/>
          </a:p>
        </p:txBody>
      </p:sp>
      <p:sp>
        <p:nvSpPr>
          <p:cNvPr id="4" name="Slide Number Placeholder 3"/>
          <p:cNvSpPr>
            <a:spLocks noGrp="1"/>
          </p:cNvSpPr>
          <p:nvPr>
            <p:ph type="sldNum" sz="quarter" idx="5"/>
          </p:nvPr>
        </p:nvSpPr>
        <p:spPr/>
        <p:txBody>
          <a:bodyPr/>
          <a:lstStyle/>
          <a:p>
            <a:fld id="{0A3C37BE-C303-496D-B5CD-85F2937540FC}" type="slidenum">
              <a:rPr lang="en-US" smtClean="0"/>
              <a:t>6</a:t>
            </a:fld>
            <a:endParaRPr lang="en-US" dirty="0"/>
          </a:p>
        </p:txBody>
      </p:sp>
    </p:spTree>
    <p:extLst>
      <p:ext uri="{BB962C8B-B14F-4D97-AF65-F5344CB8AC3E}">
        <p14:creationId xmlns:p14="http://schemas.microsoft.com/office/powerpoint/2010/main" val="13813437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Fig 1 confirmed previous surveys reporting that faculty members do not believe students arrive on campus with sufficient IL to be successful university students. These findings, in Figure 5 suggest that when faculty members have IL training themselves, they are much more likely to ensure that their students receive it.</a:t>
            </a:r>
          </a:p>
        </p:txBody>
      </p:sp>
      <p:sp>
        <p:nvSpPr>
          <p:cNvPr id="4" name="Slide Number Placeholder 3"/>
          <p:cNvSpPr>
            <a:spLocks noGrp="1"/>
          </p:cNvSpPr>
          <p:nvPr>
            <p:ph type="sldNum" sz="quarter" idx="5"/>
          </p:nvPr>
        </p:nvSpPr>
        <p:spPr/>
        <p:txBody>
          <a:bodyPr/>
          <a:lstStyle/>
          <a:p>
            <a:fld id="{0A3C37BE-C303-496D-B5CD-85F2937540FC}" type="slidenum">
              <a:rPr lang="en-US" smtClean="0"/>
              <a:t>7</a:t>
            </a:fld>
            <a:endParaRPr lang="en-US" dirty="0"/>
          </a:p>
        </p:txBody>
      </p:sp>
    </p:spTree>
    <p:extLst>
      <p:ext uri="{BB962C8B-B14F-4D97-AF65-F5344CB8AC3E}">
        <p14:creationId xmlns:p14="http://schemas.microsoft.com/office/powerpoint/2010/main" val="39223847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3C37BE-C303-496D-B5CD-85F2937540FC}" type="slidenum">
              <a:rPr lang="en-US" smtClean="0"/>
              <a:t>8</a:t>
            </a:fld>
            <a:endParaRPr lang="en-US" dirty="0"/>
          </a:p>
        </p:txBody>
      </p:sp>
    </p:spTree>
    <p:extLst>
      <p:ext uri="{BB962C8B-B14F-4D97-AF65-F5344CB8AC3E}">
        <p14:creationId xmlns:p14="http://schemas.microsoft.com/office/powerpoint/2010/main" val="30338452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3C37BE-C303-496D-B5CD-85F2937540FC}" type="slidenum">
              <a:rPr lang="en-US" smtClean="0"/>
              <a:t>9</a:t>
            </a:fld>
            <a:endParaRPr lang="en-US" dirty="0"/>
          </a:p>
        </p:txBody>
      </p:sp>
    </p:spTree>
    <p:extLst>
      <p:ext uri="{BB962C8B-B14F-4D97-AF65-F5344CB8AC3E}">
        <p14:creationId xmlns:p14="http://schemas.microsoft.com/office/powerpoint/2010/main" val="3330840315"/>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pic>
        <p:nvPicPr>
          <p:cNvPr id="11" name="Picture 10"/>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1324445" y="0"/>
            <a:ext cx="1747524" cy="2292094"/>
          </a:xfrm>
          <a:prstGeom prst="rect">
            <a:avLst/>
          </a:prstGeom>
        </p:spPr>
      </p:pic>
      <p:sp>
        <p:nvSpPr>
          <p:cNvPr id="2" name="Title 1"/>
          <p:cNvSpPr>
            <a:spLocks noGrp="1"/>
          </p:cNvSpPr>
          <p:nvPr>
            <p:ph type="ctrTitle"/>
          </p:nvPr>
        </p:nvSpPr>
        <p:spPr>
          <a:xfrm>
            <a:off x="1104900" y="2292094"/>
            <a:ext cx="10096500" cy="2219691"/>
          </a:xfrm>
        </p:spPr>
        <p:txBody>
          <a:bodyPr anchor="ctr">
            <a:normAutofit/>
          </a:bodyPr>
          <a:lstStyle>
            <a:lvl1pPr algn="l">
              <a:defRPr sz="4400" cap="all" baseline="0"/>
            </a:lvl1pPr>
          </a:lstStyle>
          <a:p>
            <a:r>
              <a:rPr lang="en-US"/>
              <a:t>Click to edit Master title style</a:t>
            </a:r>
            <a:endParaRPr/>
          </a:p>
        </p:txBody>
      </p:sp>
      <p:sp>
        <p:nvSpPr>
          <p:cNvPr id="3" name="Subtitle 2"/>
          <p:cNvSpPr>
            <a:spLocks noGrp="1"/>
          </p:cNvSpPr>
          <p:nvPr>
            <p:ph type="subTitle" idx="1"/>
          </p:nvPr>
        </p:nvSpPr>
        <p:spPr>
          <a:xfrm>
            <a:off x="1104898" y="4511784"/>
            <a:ext cx="10096501" cy="955565"/>
          </a:xfrm>
        </p:spPr>
        <p:txBody>
          <a:bodyPr>
            <a:normAutofit/>
          </a:bodyPr>
          <a:lstStyle>
            <a:lvl1pPr marL="0" indent="0" algn="l">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7" name="Rectangle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4" name="Date Placeholder 3"/>
          <p:cNvSpPr>
            <a:spLocks noGrp="1"/>
          </p:cNvSpPr>
          <p:nvPr>
            <p:ph type="dt" sz="half" idx="10"/>
          </p:nvPr>
        </p:nvSpPr>
        <p:spPr/>
        <p:txBody>
          <a:bodyPr/>
          <a:lstStyle>
            <a:lvl1pPr>
              <a:defRPr baseline="0">
                <a:solidFill>
                  <a:schemeClr val="tx1">
                    <a:lumMod val="20000"/>
                    <a:lumOff val="80000"/>
                  </a:schemeClr>
                </a:solidFill>
              </a:defRPr>
            </a:lvl1pPr>
          </a:lstStyle>
          <a:p>
            <a:fld id="{402B9795-92DC-40DC-A1CA-9A4B349D7824}" type="datetimeFigureOut">
              <a:rPr lang="en-US" smtClean="0"/>
              <a:pPr/>
              <a:t>2/9/2023</a:t>
            </a:fld>
            <a:endParaRPr lang="en-US" dirty="0"/>
          </a:p>
        </p:txBody>
      </p:sp>
      <p:sp>
        <p:nvSpPr>
          <p:cNvPr id="5" name="Footer Placeholder 4"/>
          <p:cNvSpPr>
            <a:spLocks noGrp="1"/>
          </p:cNvSpPr>
          <p:nvPr>
            <p:ph type="ftr" sz="quarter" idx="11"/>
          </p:nvPr>
        </p:nvSpPr>
        <p:spPr/>
        <p:txBody>
          <a:bodyPr/>
          <a:lstStyle>
            <a:lvl1pPr>
              <a:defRPr baseline="0">
                <a:solidFill>
                  <a:schemeClr val="tx1">
                    <a:lumMod val="20000"/>
                    <a:lumOff val="80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baseline="0">
                <a:solidFill>
                  <a:schemeClr val="tx1">
                    <a:lumMod val="20000"/>
                    <a:lumOff val="80000"/>
                  </a:schemeClr>
                </a:solidFill>
              </a:defRPr>
            </a:lvl1pPr>
          </a:lstStyle>
          <a:p>
            <a:fld id="{0FF54DE5-C571-48E8-A5BC-B369434E2F44}" type="slidenum">
              <a:rPr lang="en-US" smtClean="0"/>
              <a:pPr/>
              <a:t>‹#›</a:t>
            </a:fld>
            <a:endParaRPr lang="en-US" dirty="0"/>
          </a:p>
        </p:txBody>
      </p:sp>
    </p:spTree>
    <p:extLst>
      <p:ext uri="{BB962C8B-B14F-4D97-AF65-F5344CB8AC3E}">
        <p14:creationId xmlns:p14="http://schemas.microsoft.com/office/powerpoint/2010/main" val="1659756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3200"/>
            </a:lvl1pPr>
          </a:lstStyle>
          <a:p>
            <a:r>
              <a:rPr lang="en-US"/>
              <a:t>Click to edit Master title style</a:t>
            </a:r>
            <a:endParaRPr/>
          </a:p>
        </p:txBody>
      </p:sp>
      <p:sp>
        <p:nvSpPr>
          <p:cNvPr id="4" name="Text Placeholder 3"/>
          <p:cNvSpPr>
            <a:spLocks noGrp="1"/>
          </p:cNvSpPr>
          <p:nvPr>
            <p:ph type="body" sz="half" idx="2"/>
          </p:nvPr>
        </p:nvSpPr>
        <p:spPr>
          <a:xfrm>
            <a:off x="1104900" y="1600200"/>
            <a:ext cx="3396996" cy="4572000"/>
          </a:xfrm>
        </p:spPr>
        <p:txBody>
          <a:bodyPr>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3" name="Picture Placeholder 2" descr="An empty placeholder to add an image. Click on the placeholder and select the image that you wish to add."/>
          <p:cNvSpPr>
            <a:spLocks noGrp="1"/>
          </p:cNvSpPr>
          <p:nvPr>
            <p:ph type="pic" idx="1"/>
          </p:nvPr>
        </p:nvSpPr>
        <p:spPr>
          <a:xfrm>
            <a:off x="4654671" y="1600199"/>
            <a:ext cx="6430912" cy="4572001"/>
          </a:xfrm>
        </p:spPr>
        <p:txBody>
          <a:bodyPr tIns="118872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dirty="0"/>
          </a:p>
        </p:txBody>
      </p:sp>
      <p:sp>
        <p:nvSpPr>
          <p:cNvPr id="5" name="Date Placeholder 4"/>
          <p:cNvSpPr>
            <a:spLocks noGrp="1"/>
          </p:cNvSpPr>
          <p:nvPr>
            <p:ph type="dt" sz="half" idx="10"/>
          </p:nvPr>
        </p:nvSpPr>
        <p:spPr/>
        <p:txBody>
          <a:bodyPr/>
          <a:lstStyle/>
          <a:p>
            <a:fld id="{402B9795-92DC-40DC-A1CA-9A4B349D7824}" type="datetimeFigureOut">
              <a:rPr lang="en-US"/>
              <a:t>2/9/2023</a:t>
            </a:fld>
            <a:endParaRPr dirty="0"/>
          </a:p>
        </p:txBody>
      </p:sp>
      <p:sp>
        <p:nvSpPr>
          <p:cNvPr id="6" name="Footer Placeholder 5"/>
          <p:cNvSpPr>
            <a:spLocks noGrp="1"/>
          </p:cNvSpPr>
          <p:nvPr>
            <p:ph type="ftr" sz="quarter" idx="11"/>
          </p:nvPr>
        </p:nvSpPr>
        <p:spPr/>
        <p:txBody>
          <a:bodyPr/>
          <a:lstStyle/>
          <a:p>
            <a:endParaRPr dirty="0"/>
          </a:p>
        </p:txBody>
      </p:sp>
      <p:sp>
        <p:nvSpPr>
          <p:cNvPr id="7" name="Slide Number Placeholder 6"/>
          <p:cNvSpPr>
            <a:spLocks noGrp="1"/>
          </p:cNvSpPr>
          <p:nvPr>
            <p:ph type="sldNum" sz="quarter" idx="12"/>
          </p:nvPr>
        </p:nvSpPr>
        <p:spPr/>
        <p:txBody>
          <a:bodyPr/>
          <a:lstStyle/>
          <a:p>
            <a:fld id="{0FF54DE5-C571-48E8-A5BC-B369434E2F44}" type="slidenum">
              <a:rPr/>
              <a:t>‹#›</a:t>
            </a:fld>
            <a:endParaRPr dirty="0"/>
          </a:p>
        </p:txBody>
      </p:sp>
    </p:spTree>
    <p:extLst>
      <p:ext uri="{BB962C8B-B14F-4D97-AF65-F5344CB8AC3E}">
        <p14:creationId xmlns:p14="http://schemas.microsoft.com/office/powerpoint/2010/main" val="769637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402B9795-92DC-40DC-A1CA-9A4B349D7824}" type="datetimeFigureOut">
              <a:rPr lang="en-US"/>
              <a:t>2/9/2023</a:t>
            </a:fld>
            <a:endParaRPr dirty="0"/>
          </a:p>
        </p:txBody>
      </p:sp>
      <p:sp>
        <p:nvSpPr>
          <p:cNvPr id="5" name="Footer Placeholder 4"/>
          <p:cNvSpPr>
            <a:spLocks noGrp="1"/>
          </p:cNvSpPr>
          <p:nvPr>
            <p:ph type="ftr" sz="quarter" idx="11"/>
          </p:nvPr>
        </p:nvSpPr>
        <p:spPr/>
        <p:txBody>
          <a:bodyPr/>
          <a:lstStyle/>
          <a:p>
            <a:endParaRPr dirty="0"/>
          </a:p>
        </p:txBody>
      </p:sp>
      <p:sp>
        <p:nvSpPr>
          <p:cNvPr id="6" name="Slide Number Placeholder 5"/>
          <p:cNvSpPr>
            <a:spLocks noGrp="1"/>
          </p:cNvSpPr>
          <p:nvPr>
            <p:ph type="sldNum" sz="quarter" idx="12"/>
          </p:nvPr>
        </p:nvSpPr>
        <p:spPr/>
        <p:txBody>
          <a:bodyPr/>
          <a:lstStyle/>
          <a:p>
            <a:fld id="{0FF54DE5-C571-48E8-A5BC-B369434E2F44}" type="slidenum">
              <a:rPr/>
              <a:t>‹#›</a:t>
            </a:fld>
            <a:endParaRPr dirty="0"/>
          </a:p>
        </p:txBody>
      </p:sp>
    </p:spTree>
    <p:extLst>
      <p:ext uri="{BB962C8B-B14F-4D97-AF65-F5344CB8AC3E}">
        <p14:creationId xmlns:p14="http://schemas.microsoft.com/office/powerpoint/2010/main" val="201207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72600" y="365125"/>
            <a:ext cx="1714500" cy="5811838"/>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104900" y="365125"/>
            <a:ext cx="8098896"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402B9795-92DC-40DC-A1CA-9A4B349D7824}" type="datetimeFigureOut">
              <a:rPr lang="en-US"/>
              <a:t>2/9/2023</a:t>
            </a:fld>
            <a:endParaRPr dirty="0"/>
          </a:p>
        </p:txBody>
      </p:sp>
      <p:sp>
        <p:nvSpPr>
          <p:cNvPr id="5" name="Footer Placeholder 4"/>
          <p:cNvSpPr>
            <a:spLocks noGrp="1"/>
          </p:cNvSpPr>
          <p:nvPr>
            <p:ph type="ftr" sz="quarter" idx="11"/>
          </p:nvPr>
        </p:nvSpPr>
        <p:spPr/>
        <p:txBody>
          <a:bodyPr/>
          <a:lstStyle/>
          <a:p>
            <a:endParaRPr dirty="0"/>
          </a:p>
        </p:txBody>
      </p:sp>
      <p:sp>
        <p:nvSpPr>
          <p:cNvPr id="6" name="Slide Number Placeholder 5"/>
          <p:cNvSpPr>
            <a:spLocks noGrp="1"/>
          </p:cNvSpPr>
          <p:nvPr>
            <p:ph type="sldNum" sz="quarter" idx="12"/>
          </p:nvPr>
        </p:nvSpPr>
        <p:spPr/>
        <p:txBody>
          <a:bodyPr/>
          <a:lstStyle/>
          <a:p>
            <a:fld id="{0FF54DE5-C571-48E8-A5BC-B369434E2F44}" type="slidenum">
              <a:rPr/>
              <a:t>‹#›</a:t>
            </a:fld>
            <a:endParaRPr dirty="0"/>
          </a:p>
        </p:txBody>
      </p:sp>
      <p:grpSp>
        <p:nvGrpSpPr>
          <p:cNvPr id="7" name="Group 6"/>
          <p:cNvGrpSpPr/>
          <p:nvPr/>
        </p:nvGrpSpPr>
        <p:grpSpPr>
          <a:xfrm rot="5400000">
            <a:off x="6514047" y="3228843"/>
            <a:ext cx="5632704" cy="84403"/>
            <a:chOff x="1073150" y="1219201"/>
            <a:chExt cx="10058400" cy="63125"/>
          </a:xfrm>
        </p:grpSpPr>
        <p:cxnSp>
          <p:nvCxnSpPr>
            <p:cNvPr id="8" name="Straight Connector 7"/>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45927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402B9795-92DC-40DC-A1CA-9A4B349D7824}" type="datetimeFigureOut">
              <a:rPr lang="en-US"/>
              <a:t>2/9/2023</a:t>
            </a:fld>
            <a:endParaRPr dirty="0"/>
          </a:p>
        </p:txBody>
      </p:sp>
      <p:sp>
        <p:nvSpPr>
          <p:cNvPr id="5" name="Footer Placeholder 4"/>
          <p:cNvSpPr>
            <a:spLocks noGrp="1"/>
          </p:cNvSpPr>
          <p:nvPr>
            <p:ph type="ftr" sz="quarter" idx="11"/>
          </p:nvPr>
        </p:nvSpPr>
        <p:spPr/>
        <p:txBody>
          <a:bodyPr/>
          <a:lstStyle/>
          <a:p>
            <a:endParaRPr dirty="0"/>
          </a:p>
        </p:txBody>
      </p:sp>
      <p:sp>
        <p:nvSpPr>
          <p:cNvPr id="6" name="Slide Number Placeholder 5"/>
          <p:cNvSpPr>
            <a:spLocks noGrp="1"/>
          </p:cNvSpPr>
          <p:nvPr>
            <p:ph type="sldNum" sz="quarter" idx="12"/>
          </p:nvPr>
        </p:nvSpPr>
        <p:spPr/>
        <p:txBody>
          <a:bodyPr/>
          <a:lstStyle/>
          <a:p>
            <a:fld id="{0FF54DE5-C571-48E8-A5BC-B369434E2F44}" type="slidenum">
              <a:rPr/>
              <a:t>‹#›</a:t>
            </a:fld>
            <a:endParaRPr dirty="0"/>
          </a:p>
        </p:txBody>
      </p:sp>
    </p:spTree>
    <p:extLst>
      <p:ext uri="{BB962C8B-B14F-4D97-AF65-F5344CB8AC3E}">
        <p14:creationId xmlns:p14="http://schemas.microsoft.com/office/powerpoint/2010/main" val="3786876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1104900" y="2292094"/>
            <a:ext cx="5734050" cy="2219691"/>
          </a:xfrm>
        </p:spPr>
        <p:txBody>
          <a:bodyPr anchor="ctr">
            <a:normAutofit/>
          </a:bodyPr>
          <a:lstStyle>
            <a:lvl1pPr algn="l">
              <a:defRPr sz="4400" cap="all" baseline="0"/>
            </a:lvl1pPr>
          </a:lstStyle>
          <a:p>
            <a:r>
              <a:rPr lang="en-US"/>
              <a:t>Click to edit Master title style</a:t>
            </a:r>
            <a:endParaRPr/>
          </a:p>
        </p:txBody>
      </p:sp>
      <p:sp>
        <p:nvSpPr>
          <p:cNvPr id="3" name="Subtitle 2"/>
          <p:cNvSpPr>
            <a:spLocks noGrp="1"/>
          </p:cNvSpPr>
          <p:nvPr>
            <p:ph type="subTitle" idx="1"/>
          </p:nvPr>
        </p:nvSpPr>
        <p:spPr>
          <a:xfrm>
            <a:off x="1104900" y="4511784"/>
            <a:ext cx="5734050" cy="955565"/>
          </a:xfrm>
        </p:spPr>
        <p:txBody>
          <a:bodyPr>
            <a:normAutofit/>
          </a:bodyPr>
          <a:lstStyle>
            <a:lvl1pPr marL="0" indent="0" algn="l">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1" name="Picture Placeholder 10" descr="An empty placeholder to add an image. Click on the placeholder and select the image that you wish to add."/>
          <p:cNvSpPr>
            <a:spLocks noGrp="1"/>
          </p:cNvSpPr>
          <p:nvPr>
            <p:ph type="pic" sz="quarter" idx="13"/>
          </p:nvPr>
        </p:nvSpPr>
        <p:spPr>
          <a:xfrm>
            <a:off x="6981063" y="1310656"/>
            <a:ext cx="5210937" cy="4208604"/>
          </a:xfrm>
          <a:solidFill>
            <a:schemeClr val="tx1">
              <a:lumMod val="20000"/>
              <a:lumOff val="80000"/>
            </a:schemeClr>
          </a:solidFill>
        </p:spPr>
        <p:txBody>
          <a:bodyPr tIns="1005840"/>
          <a:lstStyle>
            <a:lvl1pPr marL="0" indent="0" algn="ctr">
              <a:buNone/>
              <a:defRPr/>
            </a:lvl1pPr>
          </a:lstStyle>
          <a:p>
            <a:r>
              <a:rPr lang="en-US" dirty="0"/>
              <a:t>Click icon to add picture</a:t>
            </a:r>
            <a:endParaRPr dirty="0"/>
          </a:p>
        </p:txBody>
      </p:sp>
      <p:sp>
        <p:nvSpPr>
          <p:cNvPr id="8" name="Rectangle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grpSp>
        <p:nvGrpSpPr>
          <p:cNvPr id="14" name="Group 13"/>
          <p:cNvGrpSpPr/>
          <p:nvPr/>
        </p:nvGrpSpPr>
        <p:grpSpPr>
          <a:xfrm>
            <a:off x="0" y="1143000"/>
            <a:ext cx="12192000" cy="63125"/>
            <a:chOff x="507492" y="1501519"/>
            <a:chExt cx="8129016" cy="63125"/>
          </a:xfrm>
        </p:grpSpPr>
        <p:cxnSp>
          <p:nvCxnSpPr>
            <p:cNvPr id="15" name="Straight Connector 14"/>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pic>
        <p:nvPicPr>
          <p:cNvPr id="10" name="Picture 9"/>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1325880" y="0"/>
            <a:ext cx="1747524" cy="2292094"/>
          </a:xfrm>
          <a:prstGeom prst="rect">
            <a:avLst/>
          </a:prstGeom>
        </p:spPr>
      </p:pic>
      <p:grpSp>
        <p:nvGrpSpPr>
          <p:cNvPr id="13" name="Group 12"/>
          <p:cNvGrpSpPr/>
          <p:nvPr/>
        </p:nvGrpSpPr>
        <p:grpSpPr>
          <a:xfrm rot="10800000">
            <a:off x="0" y="5645510"/>
            <a:ext cx="12192000" cy="63125"/>
            <a:chOff x="507492" y="1501519"/>
            <a:chExt cx="8129016" cy="63125"/>
          </a:xfrm>
        </p:grpSpPr>
        <p:cxnSp>
          <p:nvCxnSpPr>
            <p:cNvPr id="17" name="Straight Connector 16"/>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7" name="Rectangle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Tree>
    <p:extLst>
      <p:ext uri="{BB962C8B-B14F-4D97-AF65-F5344CB8AC3E}">
        <p14:creationId xmlns:p14="http://schemas.microsoft.com/office/powerpoint/2010/main" val="2673943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2514600"/>
            <a:ext cx="12192000" cy="3194035"/>
            <a:chOff x="647402" y="2514600"/>
            <a:chExt cx="10838688" cy="3194035"/>
          </a:xfrm>
        </p:grpSpPr>
        <p:grpSp>
          <p:nvGrpSpPr>
            <p:cNvPr id="9" name="Group 8"/>
            <p:cNvGrpSpPr/>
            <p:nvPr/>
          </p:nvGrpSpPr>
          <p:grpSpPr>
            <a:xfrm>
              <a:off x="647402" y="2514600"/>
              <a:ext cx="10838688" cy="63125"/>
              <a:chOff x="507492" y="1501519"/>
              <a:chExt cx="8129016" cy="63125"/>
            </a:xfrm>
          </p:grpSpPr>
          <p:cxnSp>
            <p:nvCxnSpPr>
              <p:cNvPr id="14" name="Straight Connector 13"/>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0" name="Rectangle 9"/>
            <p:cNvSpPr/>
            <p:nvPr/>
          </p:nvSpPr>
          <p:spPr>
            <a:xfrm>
              <a:off x="647402" y="2640850"/>
              <a:ext cx="10838688" cy="29415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grpSp>
          <p:nvGrpSpPr>
            <p:cNvPr id="11" name="Group 10"/>
            <p:cNvGrpSpPr/>
            <p:nvPr/>
          </p:nvGrpSpPr>
          <p:grpSpPr>
            <a:xfrm rot="10800000">
              <a:off x="647402" y="5645510"/>
              <a:ext cx="10838688" cy="63125"/>
              <a:chOff x="507492" y="1501519"/>
              <a:chExt cx="8129016" cy="63125"/>
            </a:xfrm>
          </p:grpSpPr>
          <p:cxnSp>
            <p:nvCxnSpPr>
              <p:cNvPr id="12" name="Straight Connector 11"/>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pic>
        <p:nvPicPr>
          <p:cNvPr id="7" name="Picture 6"/>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325880" y="0"/>
            <a:ext cx="1783188" cy="2971806"/>
          </a:xfrm>
          <a:prstGeom prst="rect">
            <a:avLst/>
          </a:prstGeom>
        </p:spPr>
      </p:pic>
      <p:sp>
        <p:nvSpPr>
          <p:cNvPr id="2" name="Title 1"/>
          <p:cNvSpPr>
            <a:spLocks noGrp="1"/>
          </p:cNvSpPr>
          <p:nvPr>
            <p:ph type="title"/>
          </p:nvPr>
        </p:nvSpPr>
        <p:spPr>
          <a:xfrm>
            <a:off x="1104899" y="2971806"/>
            <a:ext cx="10071099" cy="1684150"/>
          </a:xfrm>
        </p:spPr>
        <p:txBody>
          <a:bodyPr anchor="ctr">
            <a:normAutofit/>
          </a:bodyPr>
          <a:lstStyle>
            <a:lvl1pPr>
              <a:defRPr sz="4400" cap="all" baseline="0">
                <a:solidFill>
                  <a:schemeClr val="bg1"/>
                </a:solidFill>
              </a:defRPr>
            </a:lvl1pPr>
          </a:lstStyle>
          <a:p>
            <a:r>
              <a:rPr lang="en-US"/>
              <a:t>Click to edit Master title style</a:t>
            </a:r>
            <a:endParaRPr/>
          </a:p>
        </p:txBody>
      </p:sp>
      <p:sp>
        <p:nvSpPr>
          <p:cNvPr id="3" name="Text Placeholder 2"/>
          <p:cNvSpPr>
            <a:spLocks noGrp="1"/>
          </p:cNvSpPr>
          <p:nvPr>
            <p:ph type="body" idx="1"/>
          </p:nvPr>
        </p:nvSpPr>
        <p:spPr>
          <a:xfrm>
            <a:off x="1104899" y="4655956"/>
            <a:ext cx="10071099" cy="509750"/>
          </a:xfrm>
        </p:spPr>
        <p:txBody>
          <a:bodyPr>
            <a:normAutofit/>
          </a:bodyPr>
          <a:lstStyle>
            <a:lvl1pPr marL="0" indent="0">
              <a:spcBef>
                <a:spcPts val="0"/>
              </a:spcBef>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02B9795-92DC-40DC-A1CA-9A4B349D7824}" type="datetimeFigureOut">
              <a:rPr lang="en-US"/>
              <a:t>2/9/2023</a:t>
            </a:fld>
            <a:endParaRPr dirty="0"/>
          </a:p>
        </p:txBody>
      </p:sp>
      <p:sp>
        <p:nvSpPr>
          <p:cNvPr id="5" name="Footer Placeholder 4"/>
          <p:cNvSpPr>
            <a:spLocks noGrp="1"/>
          </p:cNvSpPr>
          <p:nvPr>
            <p:ph type="ftr" sz="quarter" idx="11"/>
          </p:nvPr>
        </p:nvSpPr>
        <p:spPr/>
        <p:txBody>
          <a:bodyPr/>
          <a:lstStyle/>
          <a:p>
            <a:endParaRPr dirty="0"/>
          </a:p>
        </p:txBody>
      </p:sp>
      <p:sp>
        <p:nvSpPr>
          <p:cNvPr id="6" name="Slide Number Placeholder 5"/>
          <p:cNvSpPr>
            <a:spLocks noGrp="1"/>
          </p:cNvSpPr>
          <p:nvPr>
            <p:ph type="sldNum" sz="quarter" idx="12"/>
          </p:nvPr>
        </p:nvSpPr>
        <p:spPr/>
        <p:txBody>
          <a:bodyPr/>
          <a:lstStyle/>
          <a:p>
            <a:fld id="{0FF54DE5-C571-48E8-A5BC-B369434E2F44}" type="slidenum">
              <a:rPr/>
              <a:t>‹#›</a:t>
            </a:fld>
            <a:endParaRPr dirty="0"/>
          </a:p>
        </p:txBody>
      </p:sp>
    </p:spTree>
    <p:extLst>
      <p:ext uri="{BB962C8B-B14F-4D97-AF65-F5344CB8AC3E}">
        <p14:creationId xmlns:p14="http://schemas.microsoft.com/office/powerpoint/2010/main" val="3602678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104900" y="1600200"/>
            <a:ext cx="4914900" cy="4571999"/>
          </a:xfrm>
        </p:spPr>
        <p:txBody>
          <a:bodyPr/>
          <a:lstStyle>
            <a:lvl5pPr>
              <a:defRPr/>
            </a:lvl5pPr>
            <a:lvl6pPr>
              <a:defRPr/>
            </a:lvl6pPr>
            <a:lvl7pPr>
              <a:defRPr/>
            </a:lvl7pPr>
            <a:lvl8pPr>
              <a:defRPr/>
            </a:lvl8pPr>
            <a:lvl9pPr>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172200" y="1600200"/>
            <a:ext cx="4914900" cy="4571999"/>
          </a:xfrm>
        </p:spPr>
        <p:txBody>
          <a:bodyPr/>
          <a:lstStyle>
            <a:lvl5pPr>
              <a:defRPr/>
            </a:lvl5pPr>
            <a:lvl6pPr>
              <a:defRPr/>
            </a:lvl6pPr>
            <a:lvl7pPr>
              <a:defRPr/>
            </a:lvl7pPr>
            <a:lvl8pPr>
              <a:defRPr/>
            </a:lvl8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402B9795-92DC-40DC-A1CA-9A4B349D7824}" type="datetimeFigureOut">
              <a:rPr lang="en-US"/>
              <a:t>2/9/2023</a:t>
            </a:fld>
            <a:endParaRPr dirty="0"/>
          </a:p>
        </p:txBody>
      </p:sp>
      <p:sp>
        <p:nvSpPr>
          <p:cNvPr id="6" name="Footer Placeholder 5"/>
          <p:cNvSpPr>
            <a:spLocks noGrp="1"/>
          </p:cNvSpPr>
          <p:nvPr>
            <p:ph type="ftr" sz="quarter" idx="11"/>
          </p:nvPr>
        </p:nvSpPr>
        <p:spPr/>
        <p:txBody>
          <a:bodyPr/>
          <a:lstStyle/>
          <a:p>
            <a:endParaRPr dirty="0"/>
          </a:p>
        </p:txBody>
      </p:sp>
      <p:sp>
        <p:nvSpPr>
          <p:cNvPr id="7" name="Slide Number Placeholder 6"/>
          <p:cNvSpPr>
            <a:spLocks noGrp="1"/>
          </p:cNvSpPr>
          <p:nvPr>
            <p:ph type="sldNum" sz="quarter" idx="12"/>
          </p:nvPr>
        </p:nvSpPr>
        <p:spPr/>
        <p:txBody>
          <a:bodyPr/>
          <a:lstStyle/>
          <a:p>
            <a:fld id="{0FF54DE5-C571-48E8-A5BC-B369434E2F44}" type="slidenum">
              <a:rPr/>
              <a:t>‹#›</a:t>
            </a:fld>
            <a:endParaRPr dirty="0"/>
          </a:p>
        </p:txBody>
      </p:sp>
    </p:spTree>
    <p:extLst>
      <p:ext uri="{BB962C8B-B14F-4D97-AF65-F5344CB8AC3E}">
        <p14:creationId xmlns:p14="http://schemas.microsoft.com/office/powerpoint/2010/main" val="3527791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Text Placeholder 2"/>
          <p:cNvSpPr>
            <a:spLocks noGrp="1"/>
          </p:cNvSpPr>
          <p:nvPr>
            <p:ph type="body" idx="1"/>
          </p:nvPr>
        </p:nvSpPr>
        <p:spPr>
          <a:xfrm>
            <a:off x="1104900" y="1600200"/>
            <a:ext cx="4919472"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4900" y="2424112"/>
            <a:ext cx="4919472" cy="37480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166110" y="1600200"/>
            <a:ext cx="4919472"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66110" y="2424112"/>
            <a:ext cx="4919472" cy="37480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402B9795-92DC-40DC-A1CA-9A4B349D7824}" type="datetimeFigureOut">
              <a:rPr lang="en-US"/>
              <a:t>2/9/2023</a:t>
            </a:fld>
            <a:endParaRPr dirty="0"/>
          </a:p>
        </p:txBody>
      </p:sp>
      <p:sp>
        <p:nvSpPr>
          <p:cNvPr id="8" name="Footer Placeholder 7"/>
          <p:cNvSpPr>
            <a:spLocks noGrp="1"/>
          </p:cNvSpPr>
          <p:nvPr>
            <p:ph type="ftr" sz="quarter" idx="11"/>
          </p:nvPr>
        </p:nvSpPr>
        <p:spPr/>
        <p:txBody>
          <a:bodyPr/>
          <a:lstStyle/>
          <a:p>
            <a:endParaRPr dirty="0"/>
          </a:p>
        </p:txBody>
      </p:sp>
      <p:sp>
        <p:nvSpPr>
          <p:cNvPr id="9" name="Slide Number Placeholder 8"/>
          <p:cNvSpPr>
            <a:spLocks noGrp="1"/>
          </p:cNvSpPr>
          <p:nvPr>
            <p:ph type="sldNum" sz="quarter" idx="12"/>
          </p:nvPr>
        </p:nvSpPr>
        <p:spPr/>
        <p:txBody>
          <a:bodyPr/>
          <a:lstStyle/>
          <a:p>
            <a:fld id="{0FF54DE5-C571-48E8-A5BC-B369434E2F44}" type="slidenum">
              <a:rPr/>
              <a:t>‹#›</a:t>
            </a:fld>
            <a:endParaRPr dirty="0"/>
          </a:p>
        </p:txBody>
      </p:sp>
    </p:spTree>
    <p:extLst>
      <p:ext uri="{BB962C8B-B14F-4D97-AF65-F5344CB8AC3E}">
        <p14:creationId xmlns:p14="http://schemas.microsoft.com/office/powerpoint/2010/main" val="3971016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402B9795-92DC-40DC-A1CA-9A4B349D7824}" type="datetimeFigureOut">
              <a:rPr lang="en-US"/>
              <a:t>2/9/2023</a:t>
            </a:fld>
            <a:endParaRPr dirty="0"/>
          </a:p>
        </p:txBody>
      </p:sp>
      <p:sp>
        <p:nvSpPr>
          <p:cNvPr id="4" name="Footer Placeholder 3"/>
          <p:cNvSpPr>
            <a:spLocks noGrp="1"/>
          </p:cNvSpPr>
          <p:nvPr>
            <p:ph type="ftr" sz="quarter" idx="11"/>
          </p:nvPr>
        </p:nvSpPr>
        <p:spPr/>
        <p:txBody>
          <a:bodyPr/>
          <a:lstStyle/>
          <a:p>
            <a:endParaRPr dirty="0"/>
          </a:p>
        </p:txBody>
      </p:sp>
      <p:sp>
        <p:nvSpPr>
          <p:cNvPr id="5" name="Slide Number Placeholder 4"/>
          <p:cNvSpPr>
            <a:spLocks noGrp="1"/>
          </p:cNvSpPr>
          <p:nvPr>
            <p:ph type="sldNum" sz="quarter" idx="12"/>
          </p:nvPr>
        </p:nvSpPr>
        <p:spPr/>
        <p:txBody>
          <a:bodyPr/>
          <a:lstStyle/>
          <a:p>
            <a:fld id="{0FF54DE5-C571-48E8-A5BC-B369434E2F44}" type="slidenum">
              <a:rPr/>
              <a:t>‹#›</a:t>
            </a:fld>
            <a:endParaRPr dirty="0"/>
          </a:p>
        </p:txBody>
      </p:sp>
    </p:spTree>
    <p:extLst>
      <p:ext uri="{BB962C8B-B14F-4D97-AF65-F5344CB8AC3E}">
        <p14:creationId xmlns:p14="http://schemas.microsoft.com/office/powerpoint/2010/main" val="1758111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2B9795-92DC-40DC-A1CA-9A4B349D7824}" type="datetimeFigureOut">
              <a:rPr lang="en-US"/>
              <a:t>2/9/2023</a:t>
            </a:fld>
            <a:endParaRPr dirty="0"/>
          </a:p>
        </p:txBody>
      </p:sp>
      <p:sp>
        <p:nvSpPr>
          <p:cNvPr id="3" name="Footer Placeholder 2"/>
          <p:cNvSpPr>
            <a:spLocks noGrp="1"/>
          </p:cNvSpPr>
          <p:nvPr>
            <p:ph type="ftr" sz="quarter" idx="11"/>
          </p:nvPr>
        </p:nvSpPr>
        <p:spPr/>
        <p:txBody>
          <a:bodyPr/>
          <a:lstStyle/>
          <a:p>
            <a:endParaRPr dirty="0"/>
          </a:p>
        </p:txBody>
      </p:sp>
      <p:sp>
        <p:nvSpPr>
          <p:cNvPr id="4" name="Slide Number Placeholder 3"/>
          <p:cNvSpPr>
            <a:spLocks noGrp="1"/>
          </p:cNvSpPr>
          <p:nvPr>
            <p:ph type="sldNum" sz="quarter" idx="12"/>
          </p:nvPr>
        </p:nvSpPr>
        <p:spPr/>
        <p:txBody>
          <a:bodyPr/>
          <a:lstStyle/>
          <a:p>
            <a:fld id="{0FF54DE5-C571-48E8-A5BC-B369434E2F44}" type="slidenum">
              <a:rPr/>
              <a:t>‹#›</a:t>
            </a:fld>
            <a:endParaRPr dirty="0"/>
          </a:p>
        </p:txBody>
      </p:sp>
    </p:spTree>
    <p:extLst>
      <p:ext uri="{BB962C8B-B14F-4D97-AF65-F5344CB8AC3E}">
        <p14:creationId xmlns:p14="http://schemas.microsoft.com/office/powerpoint/2010/main" val="302416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3200"/>
            </a:lvl1pPr>
          </a:lstStyle>
          <a:p>
            <a:r>
              <a:rPr lang="en-US"/>
              <a:t>Click to edit Master title style</a:t>
            </a:r>
            <a:endParaRPr/>
          </a:p>
        </p:txBody>
      </p:sp>
      <p:sp>
        <p:nvSpPr>
          <p:cNvPr id="4" name="Text Placeholder 3"/>
          <p:cNvSpPr>
            <a:spLocks noGrp="1"/>
          </p:cNvSpPr>
          <p:nvPr>
            <p:ph type="body" sz="half" idx="2"/>
          </p:nvPr>
        </p:nvSpPr>
        <p:spPr>
          <a:xfrm>
            <a:off x="1104900" y="1600200"/>
            <a:ext cx="4384548" cy="4572000"/>
          </a:xfrm>
        </p:spPr>
        <p:txBody>
          <a:bodyPr>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3" name="Content Placeholder 2"/>
          <p:cNvSpPr>
            <a:spLocks noGrp="1"/>
          </p:cNvSpPr>
          <p:nvPr>
            <p:ph idx="1"/>
          </p:nvPr>
        </p:nvSpPr>
        <p:spPr>
          <a:xfrm>
            <a:off x="5641848" y="1600199"/>
            <a:ext cx="5445252" cy="4572001"/>
          </a:xfrm>
        </p:spPr>
        <p:txBody>
          <a:bodyPr>
            <a:normAutofit/>
          </a:bodyPr>
          <a:lstStyle>
            <a:lvl1pPr>
              <a:defRPr sz="2000"/>
            </a:lvl1pPr>
            <a:lvl2pPr>
              <a:defRPr sz="16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402B9795-92DC-40DC-A1CA-9A4B349D7824}" type="datetimeFigureOut">
              <a:rPr lang="en-US"/>
              <a:t>2/9/2023</a:t>
            </a:fld>
            <a:endParaRPr dirty="0"/>
          </a:p>
        </p:txBody>
      </p:sp>
      <p:sp>
        <p:nvSpPr>
          <p:cNvPr id="6" name="Footer Placeholder 5"/>
          <p:cNvSpPr>
            <a:spLocks noGrp="1"/>
          </p:cNvSpPr>
          <p:nvPr>
            <p:ph type="ftr" sz="quarter" idx="11"/>
          </p:nvPr>
        </p:nvSpPr>
        <p:spPr/>
        <p:txBody>
          <a:bodyPr/>
          <a:lstStyle/>
          <a:p>
            <a:endParaRPr dirty="0"/>
          </a:p>
        </p:txBody>
      </p:sp>
      <p:sp>
        <p:nvSpPr>
          <p:cNvPr id="7" name="Slide Number Placeholder 6"/>
          <p:cNvSpPr>
            <a:spLocks noGrp="1"/>
          </p:cNvSpPr>
          <p:nvPr>
            <p:ph type="sldNum" sz="quarter" idx="12"/>
          </p:nvPr>
        </p:nvSpPr>
        <p:spPr/>
        <p:txBody>
          <a:bodyPr/>
          <a:lstStyle/>
          <a:p>
            <a:fld id="{0FF54DE5-C571-48E8-A5BC-B369434E2F44}" type="slidenum">
              <a:rPr/>
              <a:t>‹#›</a:t>
            </a:fld>
            <a:endParaRPr dirty="0"/>
          </a:p>
        </p:txBody>
      </p:sp>
    </p:spTree>
    <p:extLst>
      <p:ext uri="{BB962C8B-B14F-4D97-AF65-F5344CB8AC3E}">
        <p14:creationId xmlns:p14="http://schemas.microsoft.com/office/powerpoint/2010/main" val="3769764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04900" y="76200"/>
            <a:ext cx="9980682" cy="1096962"/>
          </a:xfrm>
          <a:prstGeom prst="rect">
            <a:avLst/>
          </a:prstGeom>
        </p:spPr>
        <p:txBody>
          <a:bodyPr vert="horz" lIns="0" tIns="45720" rIns="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104900" y="1600200"/>
            <a:ext cx="9982200" cy="457200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1104899" y="6356351"/>
            <a:ext cx="1829559" cy="365125"/>
          </a:xfrm>
          <a:prstGeom prst="rect">
            <a:avLst/>
          </a:prstGeom>
        </p:spPr>
        <p:txBody>
          <a:bodyPr vert="horz" lIns="0" tIns="45720" rIns="0" bIns="45720" rtlCol="0" anchor="ctr"/>
          <a:lstStyle>
            <a:lvl1pPr algn="l">
              <a:defRPr sz="1200" baseline="0">
                <a:solidFill>
                  <a:schemeClr val="tx1">
                    <a:lumMod val="75000"/>
                  </a:schemeClr>
                </a:solidFill>
              </a:defRPr>
            </a:lvl1pPr>
          </a:lstStyle>
          <a:p>
            <a:fld id="{402B9795-92DC-40DC-A1CA-9A4B349D7824}" type="datetimeFigureOut">
              <a:rPr lang="en-US" smtClean="0"/>
              <a:pPr/>
              <a:t>2/9/2023</a:t>
            </a:fld>
            <a:endParaRPr lang="en-US" dirty="0"/>
          </a:p>
        </p:txBody>
      </p:sp>
      <p:sp>
        <p:nvSpPr>
          <p:cNvPr id="5" name="Footer Placeholder 4"/>
          <p:cNvSpPr>
            <a:spLocks noGrp="1"/>
          </p:cNvSpPr>
          <p:nvPr>
            <p:ph type="ftr" sz="quarter" idx="3"/>
          </p:nvPr>
        </p:nvSpPr>
        <p:spPr>
          <a:xfrm>
            <a:off x="2934459" y="6356350"/>
            <a:ext cx="6323082" cy="365126"/>
          </a:xfrm>
          <a:prstGeom prst="rect">
            <a:avLst/>
          </a:prstGeom>
        </p:spPr>
        <p:txBody>
          <a:bodyPr vert="horz" lIns="0" tIns="45720" rIns="0" bIns="45720" rtlCol="0" anchor="ctr"/>
          <a:lstStyle>
            <a:lvl1pPr algn="ctr">
              <a:defRPr sz="1200" baseline="0">
                <a:solidFill>
                  <a:schemeClr val="tx1">
                    <a:lumMod val="75000"/>
                  </a:schemeClr>
                </a:solidFill>
              </a:defRPr>
            </a:lvl1pPr>
          </a:lstStyle>
          <a:p>
            <a:endParaRPr lang="en-US" dirty="0"/>
          </a:p>
        </p:txBody>
      </p:sp>
      <p:sp>
        <p:nvSpPr>
          <p:cNvPr id="6" name="Slide Number Placeholder 5"/>
          <p:cNvSpPr>
            <a:spLocks noGrp="1"/>
          </p:cNvSpPr>
          <p:nvPr>
            <p:ph type="sldNum" sz="quarter" idx="4"/>
          </p:nvPr>
        </p:nvSpPr>
        <p:spPr>
          <a:xfrm>
            <a:off x="9256782" y="6356351"/>
            <a:ext cx="1828800" cy="365125"/>
          </a:xfrm>
          <a:prstGeom prst="rect">
            <a:avLst/>
          </a:prstGeom>
        </p:spPr>
        <p:txBody>
          <a:bodyPr vert="horz" lIns="0" tIns="45720" rIns="0" bIns="45720" rtlCol="0" anchor="ctr"/>
          <a:lstStyle>
            <a:lvl1pPr algn="r">
              <a:defRPr sz="1200" baseline="0">
                <a:solidFill>
                  <a:schemeClr val="tx1">
                    <a:lumMod val="75000"/>
                  </a:schemeClr>
                </a:solidFill>
              </a:defRPr>
            </a:lvl1pPr>
          </a:lstStyle>
          <a:p>
            <a:fld id="{0FF54DE5-C571-48E8-A5BC-B369434E2F44}" type="slidenum">
              <a:rPr lang="en-US" smtClean="0"/>
              <a:pPr/>
              <a:t>‹#›</a:t>
            </a:fld>
            <a:endParaRPr lang="en-US" dirty="0"/>
          </a:p>
        </p:txBody>
      </p:sp>
      <p:grpSp>
        <p:nvGrpSpPr>
          <p:cNvPr id="15" name="Group 14"/>
          <p:cNvGrpSpPr/>
          <p:nvPr/>
        </p:nvGrpSpPr>
        <p:grpSpPr>
          <a:xfrm>
            <a:off x="1103376" y="1219201"/>
            <a:ext cx="9985248" cy="84403"/>
            <a:chOff x="1073150" y="1219201"/>
            <a:chExt cx="10058400" cy="63125"/>
          </a:xfrm>
        </p:grpSpPr>
        <p:cxnSp>
          <p:nvCxnSpPr>
            <p:cNvPr id="13" name="Straight Connector 12"/>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46251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96">
          <p15:clr>
            <a:srgbClr val="F26B43"/>
          </p15:clr>
        </p15:guide>
        <p15:guide id="2" pos="6984">
          <p15:clr>
            <a:srgbClr val="F26B43"/>
          </p15:clr>
        </p15:guide>
        <p15:guide id="3" orient="horz" pos="1008">
          <p15:clr>
            <a:srgbClr val="F26B43"/>
          </p15:clr>
        </p15:guide>
        <p15:guide id="4" orient="horz" pos="38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s://www.ala.org/acrl/standards/ilframework"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7.tiff"/><Relationship Id="rId5" Type="http://schemas.openxmlformats.org/officeDocument/2006/relationships/hyperlink" Target="https://www.ala.org/acrl/sites/ala.org.acrl/files/content/standards/Framework_Companion_PPIR.pdf" TargetMode="Externa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26.xml.rels><?xml version="1.0" encoding="UTF-8" standalone="yes"?>
<Relationships xmlns="http://schemas.openxmlformats.org/package/2006/relationships"><Relationship Id="rId3" Type="http://schemas.openxmlformats.org/officeDocument/2006/relationships/hyperlink" Target="https://apsanetdev.wpengine.com/resource/10-18-2021/information-literacy-exercise-comparative-democracy" TargetMode="External"/><Relationship Id="rId2" Type="http://schemas.openxmlformats.org/officeDocument/2006/relationships/notesSlide" Target="../notesSlides/notesSlide26.xml"/><Relationship Id="rId1" Type="http://schemas.openxmlformats.org/officeDocument/2006/relationships/slideLayout" Target="../slideLayouts/slideLayout10.xml"/><Relationship Id="rId5" Type="http://schemas.openxmlformats.org/officeDocument/2006/relationships/image" Target="../media/image8.jpeg"/><Relationship Id="rId4" Type="http://schemas.openxmlformats.org/officeDocument/2006/relationships/hyperlink" Target="https://static.cambridge.org/content/id/urn:cambridge.org:id:article:S1049096519001756/resource/name/S1049096519001756sup001.pdf"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9.xml"/><Relationship Id="rId1" Type="http://schemas.openxmlformats.org/officeDocument/2006/relationships/slideLayout" Target="../slideLayouts/slideLayout5.xml"/><Relationship Id="rId4" Type="http://schemas.openxmlformats.org/officeDocument/2006/relationships/hyperlink" Target="https://www.celt.iastate.edu/wp-content/uploads/2017/03/CELT226activelearningtechniques.pdf"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hyperlink" Target="https://www.ala.org/acrl/standards/ilframework" TargetMode="External"/><Relationship Id="rId7" Type="http://schemas.openxmlformats.org/officeDocument/2006/relationships/hyperlink" Target="https://acrl.libguides.com/PPIRS/frameworkcompanion/home"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hyperlink" Target="https://projectinfolit.org/pubs/provocation-series/essays/lizard-people-in-the-library.html" TargetMode="External"/><Relationship Id="rId5" Type="http://schemas.openxmlformats.org/officeDocument/2006/relationships/hyperlink" Target="https://doi.org/10.1017/S1049096519001756" TargetMode="External"/><Relationship Id="rId4" Type="http://schemas.openxmlformats.org/officeDocument/2006/relationships/hyperlink" Target="https://apsanetdev.wpengine.com/resource/10-18-2021/information-literacy-exercise-comparative-democracy" TargetMode="External"/></Relationships>
</file>

<file path=ppt/slides/_rels/slide32.xml.rels><?xml version="1.0" encoding="UTF-8" standalone="yes"?>
<Relationships xmlns="http://schemas.openxmlformats.org/package/2006/relationships"><Relationship Id="rId8" Type="http://schemas.openxmlformats.org/officeDocument/2006/relationships/hyperlink" Target="https://doi.org/10.1017/S1049096522000397" TargetMode="External"/><Relationship Id="rId3" Type="http://schemas.openxmlformats.org/officeDocument/2006/relationships/hyperlink" Target="https://educate.apsanet.org/politics-policy-international-relations-companion-document-on-information-literacy" TargetMode="External"/><Relationship Id="rId7" Type="http://schemas.openxmlformats.org/officeDocument/2006/relationships/hyperlink" Target="https://doi.org/10.4337/9781839101212.00022"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hyperlink" Target="https://doi.org/10.4337/9781839101212.00011" TargetMode="External"/><Relationship Id="rId5" Type="http://schemas.openxmlformats.org/officeDocument/2006/relationships/hyperlink" Target="https://doi.org/10.1080/15512169.2016.1157486" TargetMode="External"/><Relationship Id="rId4" Type="http://schemas.openxmlformats.org/officeDocument/2006/relationships/hyperlink" Target="https://www.ala.org/acrl/sites/ala.org.acrl/files/content/standards/Framework_Companion_PPIR.pdf"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mailto:Kimberly.macvaugh@Georgetown.edu"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hyperlink" Target="https://www.linkedin.com/in/kimberlymacvaugh"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hyperlink" Target="https://doi.org/10.1017/S1049096522000397" TargetMode="Externa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https://www.ala.org/acrl/standards/ilframework"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1104900" y="2292094"/>
            <a:ext cx="5734050" cy="2219691"/>
          </a:xfrm>
        </p:spPr>
        <p:txBody>
          <a:bodyPr anchor="ctr">
            <a:normAutofit fontScale="90000"/>
          </a:bodyPr>
          <a:lstStyle/>
          <a:p>
            <a:r>
              <a:rPr lang="en-US" dirty="0"/>
              <a:t>Incorporating Information Literacy Skills </a:t>
            </a:r>
            <a:br>
              <a:rPr lang="en-US" dirty="0"/>
            </a:br>
            <a:r>
              <a:rPr lang="en-US" dirty="0"/>
              <a:t>into your syllabus</a:t>
            </a:r>
          </a:p>
        </p:txBody>
      </p:sp>
      <p:sp>
        <p:nvSpPr>
          <p:cNvPr id="7" name="Subtitle 6"/>
          <p:cNvSpPr>
            <a:spLocks noGrp="1"/>
          </p:cNvSpPr>
          <p:nvPr>
            <p:ph type="subTitle" idx="1"/>
          </p:nvPr>
        </p:nvSpPr>
        <p:spPr/>
        <p:txBody>
          <a:bodyPr/>
          <a:lstStyle/>
          <a:p>
            <a:r>
              <a:rPr lang="en-US" dirty="0"/>
              <a:t>Kim MacVaugh, MA, MLIS, Georgetown University</a:t>
            </a:r>
          </a:p>
          <a:p>
            <a:r>
              <a:rPr lang="en-US" dirty="0"/>
              <a:t>APSA TLC 2023—February 11, 2023</a:t>
            </a:r>
          </a:p>
          <a:p>
            <a:endParaRPr lang="en-US" dirty="0"/>
          </a:p>
        </p:txBody>
      </p:sp>
      <p:pic>
        <p:nvPicPr>
          <p:cNvPr id="4" name="Picture Placeholder 3" descr="Open book on table, blurred shelves of books in background"/>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8890" r="8890"/>
          <a:stretch>
            <a:fillRect/>
          </a:stretch>
        </p:blipFill>
        <p:spPr/>
      </p:pic>
    </p:spTree>
    <p:extLst>
      <p:ext uri="{BB962C8B-B14F-4D97-AF65-F5344CB8AC3E}">
        <p14:creationId xmlns:p14="http://schemas.microsoft.com/office/powerpoint/2010/main" val="1652133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28511D4-5159-0723-BB60-A3BD47F68876}"/>
              </a:ext>
            </a:extLst>
          </p:cNvPr>
          <p:cNvSpPr>
            <a:spLocks noGrp="1"/>
          </p:cNvSpPr>
          <p:nvPr>
            <p:ph type="title"/>
          </p:nvPr>
        </p:nvSpPr>
        <p:spPr/>
        <p:txBody>
          <a:bodyPr/>
          <a:lstStyle/>
          <a:p>
            <a:r>
              <a:rPr lang="en-US" dirty="0"/>
              <a:t>The ACRL Framework and Its Disciplinary Companion </a:t>
            </a:r>
          </a:p>
        </p:txBody>
      </p:sp>
      <p:pic>
        <p:nvPicPr>
          <p:cNvPr id="8" name="Content Placeholder 7" descr="Cover of the Framework for Information Literacy for Higher Education by ACRL, the Association of College and Research Libraries. The cover is red with blue and pink grid lines and triangular graphic elements.">
            <a:hlinkClick r:id="rId3"/>
            <a:extLst>
              <a:ext uri="{FF2B5EF4-FFF2-40B4-BE49-F238E27FC236}">
                <a16:creationId xmlns:a16="http://schemas.microsoft.com/office/drawing/2014/main" id="{B44C263E-4EE1-71A4-4085-4A1862313950}"/>
              </a:ext>
            </a:extLst>
          </p:cNvPr>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1181859" y="1600200"/>
            <a:ext cx="3066814" cy="4572000"/>
          </a:xfrm>
        </p:spPr>
      </p:pic>
      <p:pic>
        <p:nvPicPr>
          <p:cNvPr id="10" name="Content Placeholder 9" descr="An infographic depicting the major components of the Companion Document to the Framework for Information Literacy developed by the Politics, Policy, and International Relations Section of the Association of College and Research Libraries. The graphic contains six hexagons of the six information literacy frames in different colors. The full text is available on the linked website.">
            <a:hlinkClick r:id="rId5"/>
            <a:extLst>
              <a:ext uri="{FF2B5EF4-FFF2-40B4-BE49-F238E27FC236}">
                <a16:creationId xmlns:a16="http://schemas.microsoft.com/office/drawing/2014/main" id="{71266244-27B5-D7CA-051D-7CDBEF3EC783}"/>
              </a:ext>
            </a:extLst>
          </p:cNvPr>
          <p:cNvPicPr>
            <a:picLocks noGrp="1" noChangeAspect="1"/>
          </p:cNvPicPr>
          <p:nvPr>
            <p:ph sz="half" idx="2"/>
          </p:nvPr>
        </p:nvPicPr>
        <p:blipFill>
          <a:blip r:embed="rId6" cstate="print">
            <a:extLst>
              <a:ext uri="{28A0092B-C50C-407E-A947-70E740481C1C}">
                <a14:useLocalDpi xmlns:a14="http://schemas.microsoft.com/office/drawing/2010/main" val="0"/>
              </a:ext>
            </a:extLst>
          </a:blip>
          <a:stretch>
            <a:fillRect/>
          </a:stretch>
        </p:blipFill>
        <p:spPr>
          <a:xfrm>
            <a:off x="6095241" y="1600200"/>
            <a:ext cx="4914900" cy="3696578"/>
          </a:xfrm>
        </p:spPr>
      </p:pic>
      <p:sp>
        <p:nvSpPr>
          <p:cNvPr id="11" name="TextBox 10">
            <a:extLst>
              <a:ext uri="{FF2B5EF4-FFF2-40B4-BE49-F238E27FC236}">
                <a16:creationId xmlns:a16="http://schemas.microsoft.com/office/drawing/2014/main" id="{CAA8BCF4-222B-956A-1452-280AB8FB143F}"/>
              </a:ext>
            </a:extLst>
          </p:cNvPr>
          <p:cNvSpPr txBox="1"/>
          <p:nvPr/>
        </p:nvSpPr>
        <p:spPr>
          <a:xfrm>
            <a:off x="4651513" y="5303728"/>
            <a:ext cx="7305261" cy="1554272"/>
          </a:xfrm>
          <a:prstGeom prst="rect">
            <a:avLst/>
          </a:prstGeom>
          <a:noFill/>
        </p:spPr>
        <p:txBody>
          <a:bodyPr wrap="square" rtlCol="0">
            <a:spAutoFit/>
          </a:bodyPr>
          <a:lstStyle/>
          <a:p>
            <a:pPr marL="0" marR="0">
              <a:spcBef>
                <a:spcPts val="0"/>
              </a:spcBef>
              <a:spcAft>
                <a:spcPts val="0"/>
              </a:spcAft>
            </a:pPr>
            <a:r>
              <a:rPr lang="en-US" sz="1200" dirty="0">
                <a:effectLst/>
                <a:latin typeface="Calibri" panose="020F0502020204030204" pitchFamily="34" charset="0"/>
                <a:ea typeface="Calibri" panose="020F0502020204030204" pitchFamily="34" charset="0"/>
                <a:cs typeface="Arial" panose="020B0604020202020204" pitchFamily="34" charset="0"/>
              </a:rPr>
              <a:t>This workshop draws heavily on the ACRL Framework for Information Literacy and PPIRS Companion Document which are both used under the Creative Commons BY-NC-SA license. </a:t>
            </a:r>
          </a:p>
          <a:p>
            <a:pPr marL="0" marR="0">
              <a:spcBef>
                <a:spcPts val="0"/>
              </a:spcBef>
              <a:spcAft>
                <a:spcPts val="0"/>
              </a:spcAft>
            </a:pPr>
            <a:endParaRPr lang="en-US" sz="800" dirty="0">
              <a:effectLst/>
              <a:latin typeface="Calibri" panose="020F0502020204030204" pitchFamily="34" charset="0"/>
              <a:ea typeface="Calibri" panose="020F0502020204030204" pitchFamily="34" charset="0"/>
              <a:cs typeface="Arial" panose="020B0604020202020204" pitchFamily="34" charset="0"/>
            </a:endParaRPr>
          </a:p>
          <a:p>
            <a:pPr marL="0" marR="0" indent="-304800">
              <a:spcBef>
                <a:spcPts val="0"/>
              </a:spcBef>
              <a:spcAft>
                <a:spcPts val="0"/>
              </a:spcAft>
            </a:pPr>
            <a:r>
              <a:rPr lang="en-US" sz="1200" dirty="0">
                <a:effectLst/>
                <a:latin typeface="Times New Roman" panose="02020603050405020304" pitchFamily="18" charset="0"/>
                <a:ea typeface="Times New Roman" panose="02020603050405020304" pitchFamily="18" charset="0"/>
                <a:cs typeface="Arial" panose="020B0604020202020204" pitchFamily="34" charset="0"/>
              </a:rPr>
              <a:t>Association of College &amp; Research Libraries (ACRL). (2015, February 9). </a:t>
            </a:r>
            <a:r>
              <a:rPr lang="en-US" sz="1200" i="1" dirty="0">
                <a:effectLst/>
                <a:latin typeface="Times New Roman" panose="02020603050405020304" pitchFamily="18" charset="0"/>
                <a:ea typeface="Times New Roman" panose="02020603050405020304" pitchFamily="18" charset="0"/>
                <a:cs typeface="Arial" panose="020B0604020202020204" pitchFamily="34" charset="0"/>
              </a:rPr>
              <a:t>Framework for information literacy for higher education. </a:t>
            </a:r>
            <a:r>
              <a:rPr lang="en-US" sz="1200" dirty="0">
                <a:solidFill>
                  <a:srgbClr val="0000FF"/>
                </a:solidFill>
                <a:effectLst/>
                <a:latin typeface="Times New Roman" panose="02020603050405020304" pitchFamily="18" charset="0"/>
                <a:ea typeface="Times New Roman" panose="02020603050405020304" pitchFamily="18" charset="0"/>
                <a:cs typeface="Arial" panose="020B0604020202020204" pitchFamily="34" charset="0"/>
                <a:hlinkClick r:id="rId3"/>
              </a:rPr>
              <a:t>https://www.ala.org/acrl/standards/ilframework</a:t>
            </a:r>
            <a:r>
              <a:rPr lang="en-US" sz="1200" dirty="0">
                <a:effectLst/>
                <a:latin typeface="Times New Roman" panose="02020603050405020304" pitchFamily="18" charset="0"/>
                <a:ea typeface="Times New Roman" panose="02020603050405020304" pitchFamily="18" charset="0"/>
                <a:cs typeface="Arial" panose="020B0604020202020204" pitchFamily="34" charset="0"/>
              </a:rPr>
              <a:t>.</a:t>
            </a:r>
            <a:endParaRPr lang="en-US" sz="1200" dirty="0">
              <a:effectLst/>
              <a:latin typeface="Calibri" panose="020F0502020204030204" pitchFamily="34" charset="0"/>
              <a:ea typeface="Calibri" panose="020F0502020204030204" pitchFamily="34" charset="0"/>
              <a:cs typeface="Arial" panose="020B0604020202020204" pitchFamily="34" charset="0"/>
            </a:endParaRPr>
          </a:p>
          <a:p>
            <a:pPr marL="0" marR="0" indent="-304800">
              <a:spcBef>
                <a:spcPts val="0"/>
              </a:spcBef>
              <a:spcAft>
                <a:spcPts val="0"/>
              </a:spcAft>
            </a:pPr>
            <a:r>
              <a:rPr lang="en-US" sz="1200" dirty="0">
                <a:effectLst/>
                <a:latin typeface="Times New Roman" panose="02020603050405020304" pitchFamily="18" charset="0"/>
                <a:ea typeface="Times New Roman" panose="02020603050405020304" pitchFamily="18" charset="0"/>
                <a:cs typeface="Arial" panose="020B0604020202020204" pitchFamily="34" charset="0"/>
              </a:rPr>
              <a:t>Oberlies</a:t>
            </a:r>
            <a:r>
              <a:rPr lang="en-US" sz="1200" dirty="0">
                <a:effectLst/>
                <a:latin typeface="Times New Roman" panose="02020603050405020304" pitchFamily="18" charset="0"/>
                <a:ea typeface="Times New Roman" panose="02020603050405020304" pitchFamily="18" charset="0"/>
                <a:cs typeface="Arial" panose="020B0604020202020204" pitchFamily="34" charset="0"/>
              </a:rPr>
              <a:t>, M., &amp; Cloyd, B., eds. (2021, June 24). </a:t>
            </a:r>
            <a:r>
              <a:rPr lang="en-US" sz="1200" i="1" dirty="0">
                <a:effectLst/>
                <a:latin typeface="Times New Roman" panose="02020603050405020304" pitchFamily="18" charset="0"/>
                <a:ea typeface="Times New Roman" panose="02020603050405020304" pitchFamily="18" charset="0"/>
                <a:cs typeface="Arial" panose="020B0604020202020204" pitchFamily="34" charset="0"/>
              </a:rPr>
              <a:t>Companion document to the ACRL framework for information literacy for higher education: Politics, policy, and international relations.</a:t>
            </a:r>
            <a:r>
              <a:rPr lang="en-US" sz="120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1200" dirty="0">
                <a:solidFill>
                  <a:srgbClr val="0000FF"/>
                </a:solidFill>
                <a:effectLst/>
                <a:latin typeface="Times New Roman" panose="02020603050405020304" pitchFamily="18" charset="0"/>
                <a:ea typeface="Times New Roman" panose="02020603050405020304" pitchFamily="18" charset="0"/>
                <a:cs typeface="Arial" panose="020B0604020202020204" pitchFamily="34" charset="0"/>
                <a:hlinkClick r:id="rId5"/>
              </a:rPr>
              <a:t>https://www.ala.org/acrl/sites/ala.org.acrl/files/content/standards/Framework_Companion_PPIR.pdf</a:t>
            </a:r>
            <a:r>
              <a:rPr lang="en-US" sz="1200" dirty="0">
                <a:effectLst/>
                <a:latin typeface="Times New Roman" panose="02020603050405020304" pitchFamily="18" charset="0"/>
                <a:ea typeface="Times New Roman" panose="02020603050405020304" pitchFamily="18" charset="0"/>
                <a:cs typeface="Arial" panose="020B0604020202020204" pitchFamily="34" charset="0"/>
              </a:rPr>
              <a:t>.</a:t>
            </a:r>
            <a:endParaRPr lang="en-US" sz="12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0201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C454CF9-3959-EFD5-75F1-20599578A070}"/>
              </a:ext>
            </a:extLst>
          </p:cNvPr>
          <p:cNvSpPr>
            <a:spLocks noGrp="1"/>
          </p:cNvSpPr>
          <p:nvPr>
            <p:ph type="title"/>
          </p:nvPr>
        </p:nvSpPr>
        <p:spPr/>
        <p:txBody>
          <a:bodyPr/>
          <a:lstStyle/>
          <a:p>
            <a:r>
              <a:rPr lang="en-US" dirty="0"/>
              <a:t>The Framework for Information Literacy</a:t>
            </a:r>
          </a:p>
        </p:txBody>
      </p:sp>
      <p:graphicFrame>
        <p:nvGraphicFramePr>
          <p:cNvPr id="7" name="Content Placeholder 6">
            <a:extLst>
              <a:ext uri="{FF2B5EF4-FFF2-40B4-BE49-F238E27FC236}">
                <a16:creationId xmlns:a16="http://schemas.microsoft.com/office/drawing/2014/main" id="{D6A94421-6B1E-6170-6F29-9C9F240E8077}"/>
              </a:ext>
            </a:extLst>
          </p:cNvPr>
          <p:cNvGraphicFramePr>
            <a:graphicFrameLocks noGrp="1"/>
          </p:cNvGraphicFramePr>
          <p:nvPr>
            <p:ph idx="1"/>
            <p:extLst>
              <p:ext uri="{D42A27DB-BD31-4B8C-83A1-F6EECF244321}">
                <p14:modId xmlns:p14="http://schemas.microsoft.com/office/powerpoint/2010/main" val="2075123331"/>
              </p:ext>
            </p:extLst>
          </p:nvPr>
        </p:nvGraphicFramePr>
        <p:xfrm>
          <a:off x="1104900" y="1600200"/>
          <a:ext cx="9982200"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90653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A6BC559-1DBB-6D2F-F3F4-15A9DB71D285}"/>
              </a:ext>
            </a:extLst>
          </p:cNvPr>
          <p:cNvSpPr>
            <a:spLocks noGrp="1"/>
          </p:cNvSpPr>
          <p:nvPr>
            <p:ph type="title"/>
          </p:nvPr>
        </p:nvSpPr>
        <p:spPr/>
        <p:txBody>
          <a:bodyPr/>
          <a:lstStyle/>
          <a:p>
            <a:r>
              <a:rPr lang="en-US" dirty="0"/>
              <a:t>Authority is Constructed and Contextual</a:t>
            </a:r>
          </a:p>
        </p:txBody>
      </p:sp>
      <p:graphicFrame>
        <p:nvGraphicFramePr>
          <p:cNvPr id="4" name="Content Placeholder 3">
            <a:extLst>
              <a:ext uri="{FF2B5EF4-FFF2-40B4-BE49-F238E27FC236}">
                <a16:creationId xmlns:a16="http://schemas.microsoft.com/office/drawing/2014/main" id="{DE005EE2-E982-CCC0-6BCD-E5481D7EEBB1}"/>
              </a:ext>
            </a:extLst>
          </p:cNvPr>
          <p:cNvGraphicFramePr>
            <a:graphicFrameLocks noGrp="1"/>
          </p:cNvGraphicFramePr>
          <p:nvPr>
            <p:ph idx="1"/>
            <p:extLst>
              <p:ext uri="{D42A27DB-BD31-4B8C-83A1-F6EECF244321}">
                <p14:modId xmlns:p14="http://schemas.microsoft.com/office/powerpoint/2010/main" val="877233876"/>
              </p:ext>
            </p:extLst>
          </p:nvPr>
        </p:nvGraphicFramePr>
        <p:xfrm>
          <a:off x="1104900" y="1600200"/>
          <a:ext cx="9982200"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85560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A6BC559-1DBB-6D2F-F3F4-15A9DB71D285}"/>
              </a:ext>
            </a:extLst>
          </p:cNvPr>
          <p:cNvSpPr>
            <a:spLocks noGrp="1"/>
          </p:cNvSpPr>
          <p:nvPr>
            <p:ph type="title"/>
          </p:nvPr>
        </p:nvSpPr>
        <p:spPr/>
        <p:txBody>
          <a:bodyPr/>
          <a:lstStyle/>
          <a:p>
            <a:r>
              <a:rPr lang="en-US" dirty="0"/>
              <a:t>Information Creation as a Process</a:t>
            </a:r>
          </a:p>
        </p:txBody>
      </p:sp>
      <p:graphicFrame>
        <p:nvGraphicFramePr>
          <p:cNvPr id="4" name="Content Placeholder 3">
            <a:extLst>
              <a:ext uri="{FF2B5EF4-FFF2-40B4-BE49-F238E27FC236}">
                <a16:creationId xmlns:a16="http://schemas.microsoft.com/office/drawing/2014/main" id="{DE005EE2-E982-CCC0-6BCD-E5481D7EEBB1}"/>
              </a:ext>
            </a:extLst>
          </p:cNvPr>
          <p:cNvGraphicFramePr>
            <a:graphicFrameLocks noGrp="1"/>
          </p:cNvGraphicFramePr>
          <p:nvPr>
            <p:ph idx="1"/>
            <p:extLst>
              <p:ext uri="{D42A27DB-BD31-4B8C-83A1-F6EECF244321}">
                <p14:modId xmlns:p14="http://schemas.microsoft.com/office/powerpoint/2010/main" val="3963095633"/>
              </p:ext>
            </p:extLst>
          </p:nvPr>
        </p:nvGraphicFramePr>
        <p:xfrm>
          <a:off x="1104900" y="1600200"/>
          <a:ext cx="9982200"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D5E047AC-2C38-3658-907A-53FDF7006685}"/>
              </a:ext>
            </a:extLst>
          </p:cNvPr>
          <p:cNvSpPr txBox="1"/>
          <p:nvPr/>
        </p:nvSpPr>
        <p:spPr>
          <a:xfrm>
            <a:off x="2178121" y="-215757"/>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914263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A6BC559-1DBB-6D2F-F3F4-15A9DB71D285}"/>
              </a:ext>
            </a:extLst>
          </p:cNvPr>
          <p:cNvSpPr>
            <a:spLocks noGrp="1"/>
          </p:cNvSpPr>
          <p:nvPr>
            <p:ph type="title"/>
          </p:nvPr>
        </p:nvSpPr>
        <p:spPr/>
        <p:txBody>
          <a:bodyPr/>
          <a:lstStyle/>
          <a:p>
            <a:r>
              <a:rPr lang="en-US" dirty="0"/>
              <a:t>Research as Inquiry</a:t>
            </a:r>
          </a:p>
        </p:txBody>
      </p:sp>
      <p:graphicFrame>
        <p:nvGraphicFramePr>
          <p:cNvPr id="4" name="Content Placeholder 3">
            <a:extLst>
              <a:ext uri="{FF2B5EF4-FFF2-40B4-BE49-F238E27FC236}">
                <a16:creationId xmlns:a16="http://schemas.microsoft.com/office/drawing/2014/main" id="{DE005EE2-E982-CCC0-6BCD-E5481D7EEBB1}"/>
              </a:ext>
            </a:extLst>
          </p:cNvPr>
          <p:cNvGraphicFramePr>
            <a:graphicFrameLocks noGrp="1"/>
          </p:cNvGraphicFramePr>
          <p:nvPr>
            <p:ph idx="1"/>
            <p:extLst>
              <p:ext uri="{D42A27DB-BD31-4B8C-83A1-F6EECF244321}">
                <p14:modId xmlns:p14="http://schemas.microsoft.com/office/powerpoint/2010/main" val="672048273"/>
              </p:ext>
            </p:extLst>
          </p:nvPr>
        </p:nvGraphicFramePr>
        <p:xfrm>
          <a:off x="1104900" y="1600200"/>
          <a:ext cx="9982200"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D5E047AC-2C38-3658-907A-53FDF7006685}"/>
              </a:ext>
            </a:extLst>
          </p:cNvPr>
          <p:cNvSpPr txBox="1"/>
          <p:nvPr/>
        </p:nvSpPr>
        <p:spPr>
          <a:xfrm>
            <a:off x="2178121" y="-215757"/>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780014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A6BC559-1DBB-6D2F-F3F4-15A9DB71D285}"/>
              </a:ext>
            </a:extLst>
          </p:cNvPr>
          <p:cNvSpPr>
            <a:spLocks noGrp="1"/>
          </p:cNvSpPr>
          <p:nvPr>
            <p:ph type="title"/>
          </p:nvPr>
        </p:nvSpPr>
        <p:spPr/>
        <p:txBody>
          <a:bodyPr/>
          <a:lstStyle/>
          <a:p>
            <a:r>
              <a:rPr lang="en-US" dirty="0"/>
              <a:t>Searching as Strategic Exploration</a:t>
            </a:r>
          </a:p>
        </p:txBody>
      </p:sp>
      <p:graphicFrame>
        <p:nvGraphicFramePr>
          <p:cNvPr id="4" name="Content Placeholder 3">
            <a:extLst>
              <a:ext uri="{FF2B5EF4-FFF2-40B4-BE49-F238E27FC236}">
                <a16:creationId xmlns:a16="http://schemas.microsoft.com/office/drawing/2014/main" id="{DE005EE2-E982-CCC0-6BCD-E5481D7EEBB1}"/>
              </a:ext>
            </a:extLst>
          </p:cNvPr>
          <p:cNvGraphicFramePr>
            <a:graphicFrameLocks noGrp="1"/>
          </p:cNvGraphicFramePr>
          <p:nvPr>
            <p:ph idx="1"/>
            <p:extLst>
              <p:ext uri="{D42A27DB-BD31-4B8C-83A1-F6EECF244321}">
                <p14:modId xmlns:p14="http://schemas.microsoft.com/office/powerpoint/2010/main" val="1284914547"/>
              </p:ext>
            </p:extLst>
          </p:nvPr>
        </p:nvGraphicFramePr>
        <p:xfrm>
          <a:off x="1104900" y="1600200"/>
          <a:ext cx="9982200"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D5E047AC-2C38-3658-907A-53FDF7006685}"/>
              </a:ext>
            </a:extLst>
          </p:cNvPr>
          <p:cNvSpPr txBox="1"/>
          <p:nvPr/>
        </p:nvSpPr>
        <p:spPr>
          <a:xfrm>
            <a:off x="2178121" y="-215757"/>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308098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A6BC559-1DBB-6D2F-F3F4-15A9DB71D285}"/>
              </a:ext>
            </a:extLst>
          </p:cNvPr>
          <p:cNvSpPr>
            <a:spLocks noGrp="1"/>
          </p:cNvSpPr>
          <p:nvPr>
            <p:ph type="title"/>
          </p:nvPr>
        </p:nvSpPr>
        <p:spPr/>
        <p:txBody>
          <a:bodyPr/>
          <a:lstStyle/>
          <a:p>
            <a:r>
              <a:rPr lang="en-US" dirty="0"/>
              <a:t>Information Has Value</a:t>
            </a:r>
          </a:p>
        </p:txBody>
      </p:sp>
      <p:graphicFrame>
        <p:nvGraphicFramePr>
          <p:cNvPr id="4" name="Content Placeholder 3">
            <a:extLst>
              <a:ext uri="{FF2B5EF4-FFF2-40B4-BE49-F238E27FC236}">
                <a16:creationId xmlns:a16="http://schemas.microsoft.com/office/drawing/2014/main" id="{DE005EE2-E982-CCC0-6BCD-E5481D7EEBB1}"/>
              </a:ext>
            </a:extLst>
          </p:cNvPr>
          <p:cNvGraphicFramePr>
            <a:graphicFrameLocks noGrp="1"/>
          </p:cNvGraphicFramePr>
          <p:nvPr>
            <p:ph idx="1"/>
            <p:extLst>
              <p:ext uri="{D42A27DB-BD31-4B8C-83A1-F6EECF244321}">
                <p14:modId xmlns:p14="http://schemas.microsoft.com/office/powerpoint/2010/main" val="165906218"/>
              </p:ext>
            </p:extLst>
          </p:nvPr>
        </p:nvGraphicFramePr>
        <p:xfrm>
          <a:off x="1104900" y="1600200"/>
          <a:ext cx="9982200"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D5E047AC-2C38-3658-907A-53FDF7006685}"/>
              </a:ext>
            </a:extLst>
          </p:cNvPr>
          <p:cNvSpPr txBox="1"/>
          <p:nvPr/>
        </p:nvSpPr>
        <p:spPr>
          <a:xfrm>
            <a:off x="2178121" y="-215757"/>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333886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A6BC559-1DBB-6D2F-F3F4-15A9DB71D285}"/>
              </a:ext>
            </a:extLst>
          </p:cNvPr>
          <p:cNvSpPr>
            <a:spLocks noGrp="1"/>
          </p:cNvSpPr>
          <p:nvPr>
            <p:ph type="title"/>
          </p:nvPr>
        </p:nvSpPr>
        <p:spPr/>
        <p:txBody>
          <a:bodyPr/>
          <a:lstStyle/>
          <a:p>
            <a:r>
              <a:rPr lang="en-US" dirty="0"/>
              <a:t>Scholarship as Conversation</a:t>
            </a:r>
          </a:p>
        </p:txBody>
      </p:sp>
      <p:graphicFrame>
        <p:nvGraphicFramePr>
          <p:cNvPr id="4" name="Content Placeholder 3">
            <a:extLst>
              <a:ext uri="{FF2B5EF4-FFF2-40B4-BE49-F238E27FC236}">
                <a16:creationId xmlns:a16="http://schemas.microsoft.com/office/drawing/2014/main" id="{DE005EE2-E982-CCC0-6BCD-E5481D7EEBB1}"/>
              </a:ext>
            </a:extLst>
          </p:cNvPr>
          <p:cNvGraphicFramePr>
            <a:graphicFrameLocks noGrp="1"/>
          </p:cNvGraphicFramePr>
          <p:nvPr>
            <p:ph idx="1"/>
            <p:extLst>
              <p:ext uri="{D42A27DB-BD31-4B8C-83A1-F6EECF244321}">
                <p14:modId xmlns:p14="http://schemas.microsoft.com/office/powerpoint/2010/main" val="3796142164"/>
              </p:ext>
            </p:extLst>
          </p:nvPr>
        </p:nvGraphicFramePr>
        <p:xfrm>
          <a:off x="1104900" y="1600200"/>
          <a:ext cx="9982200"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D5E047AC-2C38-3658-907A-53FDF7006685}"/>
              </a:ext>
            </a:extLst>
          </p:cNvPr>
          <p:cNvSpPr txBox="1"/>
          <p:nvPr/>
        </p:nvSpPr>
        <p:spPr>
          <a:xfrm>
            <a:off x="2178121" y="-215757"/>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273353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4899" y="2971806"/>
            <a:ext cx="11087101" cy="1684150"/>
          </a:xfrm>
        </p:spPr>
        <p:txBody>
          <a:bodyPr>
            <a:normAutofit/>
          </a:bodyPr>
          <a:lstStyle/>
          <a:p>
            <a:r>
              <a:rPr lang="en-US" sz="3800" dirty="0"/>
              <a:t>How do we teach IL Skills?</a:t>
            </a:r>
          </a:p>
        </p:txBody>
      </p:sp>
      <p:sp>
        <p:nvSpPr>
          <p:cNvPr id="3" name="Text Placeholder 2"/>
          <p:cNvSpPr>
            <a:spLocks noGrp="1"/>
          </p:cNvSpPr>
          <p:nvPr>
            <p:ph type="body" idx="1"/>
          </p:nvPr>
        </p:nvSpPr>
        <p:spPr/>
        <p:txBody>
          <a:bodyPr>
            <a:normAutofit/>
          </a:bodyPr>
          <a:lstStyle/>
          <a:p>
            <a:r>
              <a:rPr lang="en-US" dirty="0"/>
              <a:t>Examples of Active Learning Approaches to Information Literacy in Political Science Classes</a:t>
            </a:r>
          </a:p>
        </p:txBody>
      </p:sp>
    </p:spTree>
    <p:extLst>
      <p:ext uri="{BB962C8B-B14F-4D97-AF65-F5344CB8AC3E}">
        <p14:creationId xmlns:p14="http://schemas.microsoft.com/office/powerpoint/2010/main" val="2214319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C454CF9-3959-EFD5-75F1-20599578A070}"/>
              </a:ext>
            </a:extLst>
          </p:cNvPr>
          <p:cNvSpPr>
            <a:spLocks noGrp="1"/>
          </p:cNvSpPr>
          <p:nvPr>
            <p:ph type="title"/>
          </p:nvPr>
        </p:nvSpPr>
        <p:spPr/>
        <p:txBody>
          <a:bodyPr/>
          <a:lstStyle/>
          <a:p>
            <a:r>
              <a:rPr lang="en-US" dirty="0"/>
              <a:t>The Framework for Information Literacy in Teaching</a:t>
            </a:r>
          </a:p>
        </p:txBody>
      </p:sp>
      <p:graphicFrame>
        <p:nvGraphicFramePr>
          <p:cNvPr id="7" name="Content Placeholder 6">
            <a:extLst>
              <a:ext uri="{FF2B5EF4-FFF2-40B4-BE49-F238E27FC236}">
                <a16:creationId xmlns:a16="http://schemas.microsoft.com/office/drawing/2014/main" id="{D6A94421-6B1E-6170-6F29-9C9F240E8077}"/>
              </a:ext>
            </a:extLst>
          </p:cNvPr>
          <p:cNvGraphicFramePr>
            <a:graphicFrameLocks noGrp="1"/>
          </p:cNvGraphicFramePr>
          <p:nvPr>
            <p:ph idx="1"/>
          </p:nvPr>
        </p:nvGraphicFramePr>
        <p:xfrm>
          <a:off x="1104900" y="1600200"/>
          <a:ext cx="9982200"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63271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a:t>Workshop Objectives</a:t>
            </a:r>
          </a:p>
        </p:txBody>
      </p:sp>
      <p:sp>
        <p:nvSpPr>
          <p:cNvPr id="14" name="Content Placeholder 13"/>
          <p:cNvSpPr>
            <a:spLocks noGrp="1"/>
          </p:cNvSpPr>
          <p:nvPr>
            <p:ph idx="1"/>
          </p:nvPr>
        </p:nvSpPr>
        <p:spPr/>
        <p:txBody>
          <a:bodyPr/>
          <a:lstStyle/>
          <a:p>
            <a:r>
              <a:rPr lang="en-US" dirty="0"/>
              <a:t>Understand the relevance of information literacy (IL) to political science education</a:t>
            </a:r>
          </a:p>
          <a:p>
            <a:r>
              <a:rPr lang="en-US" dirty="0"/>
              <a:t>Recognize the six frames and key knowledge practices and dispositions associated with the ACRL Framework for Information Literacy</a:t>
            </a:r>
          </a:p>
          <a:p>
            <a:r>
              <a:rPr lang="en-US" dirty="0"/>
              <a:t>Relate the frames to the political science discipline and curriculum</a:t>
            </a:r>
          </a:p>
          <a:p>
            <a:r>
              <a:rPr lang="en-US" dirty="0"/>
              <a:t>Formulate course-specific activities and lessons that will address these IL skills</a:t>
            </a:r>
          </a:p>
          <a:p>
            <a:r>
              <a:rPr lang="en-US" dirty="0"/>
              <a:t>Discuss ideas for incorporating IL skill-building in the classroom with peers </a:t>
            </a:r>
          </a:p>
        </p:txBody>
      </p:sp>
    </p:spTree>
    <p:extLst>
      <p:ext uri="{BB962C8B-B14F-4D97-AF65-F5344CB8AC3E}">
        <p14:creationId xmlns:p14="http://schemas.microsoft.com/office/powerpoint/2010/main" val="1654255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A6BC559-1DBB-6D2F-F3F4-15A9DB71D285}"/>
              </a:ext>
            </a:extLst>
          </p:cNvPr>
          <p:cNvSpPr>
            <a:spLocks noGrp="1"/>
          </p:cNvSpPr>
          <p:nvPr>
            <p:ph type="title"/>
          </p:nvPr>
        </p:nvSpPr>
        <p:spPr/>
        <p:txBody>
          <a:bodyPr/>
          <a:lstStyle/>
          <a:p>
            <a:r>
              <a:rPr lang="en-US" dirty="0"/>
              <a:t>Teaching that Authority is Constructed and Contextual</a:t>
            </a:r>
          </a:p>
        </p:txBody>
      </p:sp>
      <p:graphicFrame>
        <p:nvGraphicFramePr>
          <p:cNvPr id="4" name="Content Placeholder 3">
            <a:extLst>
              <a:ext uri="{FF2B5EF4-FFF2-40B4-BE49-F238E27FC236}">
                <a16:creationId xmlns:a16="http://schemas.microsoft.com/office/drawing/2014/main" id="{DE005EE2-E982-CCC0-6BCD-E5481D7EEBB1}"/>
              </a:ext>
            </a:extLst>
          </p:cNvPr>
          <p:cNvGraphicFramePr>
            <a:graphicFrameLocks noGrp="1"/>
          </p:cNvGraphicFramePr>
          <p:nvPr>
            <p:ph idx="1"/>
            <p:extLst>
              <p:ext uri="{D42A27DB-BD31-4B8C-83A1-F6EECF244321}">
                <p14:modId xmlns:p14="http://schemas.microsoft.com/office/powerpoint/2010/main" val="743510918"/>
              </p:ext>
            </p:extLst>
          </p:nvPr>
        </p:nvGraphicFramePr>
        <p:xfrm>
          <a:off x="1104900" y="1600200"/>
          <a:ext cx="9982200"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95348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A6BC559-1DBB-6D2F-F3F4-15A9DB71D285}"/>
              </a:ext>
            </a:extLst>
          </p:cNvPr>
          <p:cNvSpPr>
            <a:spLocks noGrp="1"/>
          </p:cNvSpPr>
          <p:nvPr>
            <p:ph type="title"/>
          </p:nvPr>
        </p:nvSpPr>
        <p:spPr/>
        <p:txBody>
          <a:bodyPr/>
          <a:lstStyle/>
          <a:p>
            <a:r>
              <a:rPr lang="en-US" dirty="0"/>
              <a:t>Teaching that Information Creation is a Process</a:t>
            </a:r>
          </a:p>
        </p:txBody>
      </p:sp>
      <p:graphicFrame>
        <p:nvGraphicFramePr>
          <p:cNvPr id="4" name="Content Placeholder 3">
            <a:extLst>
              <a:ext uri="{FF2B5EF4-FFF2-40B4-BE49-F238E27FC236}">
                <a16:creationId xmlns:a16="http://schemas.microsoft.com/office/drawing/2014/main" id="{DE005EE2-E982-CCC0-6BCD-E5481D7EEBB1}"/>
              </a:ext>
            </a:extLst>
          </p:cNvPr>
          <p:cNvGraphicFramePr>
            <a:graphicFrameLocks noGrp="1"/>
          </p:cNvGraphicFramePr>
          <p:nvPr>
            <p:ph idx="1"/>
            <p:extLst>
              <p:ext uri="{D42A27DB-BD31-4B8C-83A1-F6EECF244321}">
                <p14:modId xmlns:p14="http://schemas.microsoft.com/office/powerpoint/2010/main" val="4088548910"/>
              </p:ext>
            </p:extLst>
          </p:nvPr>
        </p:nvGraphicFramePr>
        <p:xfrm>
          <a:off x="1104900" y="1600200"/>
          <a:ext cx="9982200"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D5E047AC-2C38-3658-907A-53FDF7006685}"/>
              </a:ext>
            </a:extLst>
          </p:cNvPr>
          <p:cNvSpPr txBox="1"/>
          <p:nvPr/>
        </p:nvSpPr>
        <p:spPr>
          <a:xfrm>
            <a:off x="2178121" y="-215757"/>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771589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A6BC559-1DBB-6D2F-F3F4-15A9DB71D285}"/>
              </a:ext>
            </a:extLst>
          </p:cNvPr>
          <p:cNvSpPr>
            <a:spLocks noGrp="1"/>
          </p:cNvSpPr>
          <p:nvPr>
            <p:ph type="title"/>
          </p:nvPr>
        </p:nvSpPr>
        <p:spPr/>
        <p:txBody>
          <a:bodyPr/>
          <a:lstStyle/>
          <a:p>
            <a:r>
              <a:rPr lang="en-US" dirty="0"/>
              <a:t>Teaching Research as Inquiry</a:t>
            </a:r>
          </a:p>
        </p:txBody>
      </p:sp>
      <p:graphicFrame>
        <p:nvGraphicFramePr>
          <p:cNvPr id="4" name="Content Placeholder 3">
            <a:extLst>
              <a:ext uri="{FF2B5EF4-FFF2-40B4-BE49-F238E27FC236}">
                <a16:creationId xmlns:a16="http://schemas.microsoft.com/office/drawing/2014/main" id="{DE005EE2-E982-CCC0-6BCD-E5481D7EEBB1}"/>
              </a:ext>
            </a:extLst>
          </p:cNvPr>
          <p:cNvGraphicFramePr>
            <a:graphicFrameLocks noGrp="1"/>
          </p:cNvGraphicFramePr>
          <p:nvPr>
            <p:ph idx="1"/>
            <p:extLst>
              <p:ext uri="{D42A27DB-BD31-4B8C-83A1-F6EECF244321}">
                <p14:modId xmlns:p14="http://schemas.microsoft.com/office/powerpoint/2010/main" val="1059272104"/>
              </p:ext>
            </p:extLst>
          </p:nvPr>
        </p:nvGraphicFramePr>
        <p:xfrm>
          <a:off x="1104900" y="1600200"/>
          <a:ext cx="9982200"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D5E047AC-2C38-3658-907A-53FDF7006685}"/>
              </a:ext>
            </a:extLst>
          </p:cNvPr>
          <p:cNvSpPr txBox="1"/>
          <p:nvPr/>
        </p:nvSpPr>
        <p:spPr>
          <a:xfrm>
            <a:off x="2178121" y="-215757"/>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730105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A6BC559-1DBB-6D2F-F3F4-15A9DB71D285}"/>
              </a:ext>
            </a:extLst>
          </p:cNvPr>
          <p:cNvSpPr>
            <a:spLocks noGrp="1"/>
          </p:cNvSpPr>
          <p:nvPr>
            <p:ph type="title"/>
          </p:nvPr>
        </p:nvSpPr>
        <p:spPr/>
        <p:txBody>
          <a:bodyPr/>
          <a:lstStyle/>
          <a:p>
            <a:r>
              <a:rPr lang="en-US" dirty="0"/>
              <a:t>Teaching that Searching is Strategic Exploration</a:t>
            </a:r>
          </a:p>
        </p:txBody>
      </p:sp>
      <p:graphicFrame>
        <p:nvGraphicFramePr>
          <p:cNvPr id="4" name="Content Placeholder 3">
            <a:extLst>
              <a:ext uri="{FF2B5EF4-FFF2-40B4-BE49-F238E27FC236}">
                <a16:creationId xmlns:a16="http://schemas.microsoft.com/office/drawing/2014/main" id="{DE005EE2-E982-CCC0-6BCD-E5481D7EEBB1}"/>
              </a:ext>
            </a:extLst>
          </p:cNvPr>
          <p:cNvGraphicFramePr>
            <a:graphicFrameLocks noGrp="1"/>
          </p:cNvGraphicFramePr>
          <p:nvPr>
            <p:ph idx="1"/>
            <p:extLst>
              <p:ext uri="{D42A27DB-BD31-4B8C-83A1-F6EECF244321}">
                <p14:modId xmlns:p14="http://schemas.microsoft.com/office/powerpoint/2010/main" val="4076074418"/>
              </p:ext>
            </p:extLst>
          </p:nvPr>
        </p:nvGraphicFramePr>
        <p:xfrm>
          <a:off x="1104900" y="1600200"/>
          <a:ext cx="9982200"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D5E047AC-2C38-3658-907A-53FDF7006685}"/>
              </a:ext>
            </a:extLst>
          </p:cNvPr>
          <p:cNvSpPr txBox="1"/>
          <p:nvPr/>
        </p:nvSpPr>
        <p:spPr>
          <a:xfrm>
            <a:off x="2178121" y="-215757"/>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927563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A6BC559-1DBB-6D2F-F3F4-15A9DB71D285}"/>
              </a:ext>
            </a:extLst>
          </p:cNvPr>
          <p:cNvSpPr>
            <a:spLocks noGrp="1"/>
          </p:cNvSpPr>
          <p:nvPr>
            <p:ph type="title"/>
          </p:nvPr>
        </p:nvSpPr>
        <p:spPr/>
        <p:txBody>
          <a:bodyPr/>
          <a:lstStyle/>
          <a:p>
            <a:r>
              <a:rPr lang="en-US" dirty="0"/>
              <a:t>Teaching that Information Has Value</a:t>
            </a:r>
          </a:p>
        </p:txBody>
      </p:sp>
      <p:graphicFrame>
        <p:nvGraphicFramePr>
          <p:cNvPr id="4" name="Content Placeholder 3">
            <a:extLst>
              <a:ext uri="{FF2B5EF4-FFF2-40B4-BE49-F238E27FC236}">
                <a16:creationId xmlns:a16="http://schemas.microsoft.com/office/drawing/2014/main" id="{DE005EE2-E982-CCC0-6BCD-E5481D7EEBB1}"/>
              </a:ext>
            </a:extLst>
          </p:cNvPr>
          <p:cNvGraphicFramePr>
            <a:graphicFrameLocks noGrp="1"/>
          </p:cNvGraphicFramePr>
          <p:nvPr>
            <p:ph idx="1"/>
            <p:extLst>
              <p:ext uri="{D42A27DB-BD31-4B8C-83A1-F6EECF244321}">
                <p14:modId xmlns:p14="http://schemas.microsoft.com/office/powerpoint/2010/main" val="527693231"/>
              </p:ext>
            </p:extLst>
          </p:nvPr>
        </p:nvGraphicFramePr>
        <p:xfrm>
          <a:off x="1104900" y="1600200"/>
          <a:ext cx="9982200"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D5E047AC-2C38-3658-907A-53FDF7006685}"/>
              </a:ext>
            </a:extLst>
          </p:cNvPr>
          <p:cNvSpPr txBox="1"/>
          <p:nvPr/>
        </p:nvSpPr>
        <p:spPr>
          <a:xfrm>
            <a:off x="2178121" y="-215757"/>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65157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A6BC559-1DBB-6D2F-F3F4-15A9DB71D285}"/>
              </a:ext>
            </a:extLst>
          </p:cNvPr>
          <p:cNvSpPr>
            <a:spLocks noGrp="1"/>
          </p:cNvSpPr>
          <p:nvPr>
            <p:ph type="title"/>
          </p:nvPr>
        </p:nvSpPr>
        <p:spPr/>
        <p:txBody>
          <a:bodyPr/>
          <a:lstStyle/>
          <a:p>
            <a:r>
              <a:rPr lang="en-US" dirty="0"/>
              <a:t>Teaching that Scholarship is a Conversation</a:t>
            </a:r>
          </a:p>
        </p:txBody>
      </p:sp>
      <p:graphicFrame>
        <p:nvGraphicFramePr>
          <p:cNvPr id="4" name="Content Placeholder 3">
            <a:extLst>
              <a:ext uri="{FF2B5EF4-FFF2-40B4-BE49-F238E27FC236}">
                <a16:creationId xmlns:a16="http://schemas.microsoft.com/office/drawing/2014/main" id="{DE005EE2-E982-CCC0-6BCD-E5481D7EEBB1}"/>
              </a:ext>
            </a:extLst>
          </p:cNvPr>
          <p:cNvGraphicFramePr>
            <a:graphicFrameLocks noGrp="1"/>
          </p:cNvGraphicFramePr>
          <p:nvPr>
            <p:ph idx="1"/>
            <p:extLst>
              <p:ext uri="{D42A27DB-BD31-4B8C-83A1-F6EECF244321}">
                <p14:modId xmlns:p14="http://schemas.microsoft.com/office/powerpoint/2010/main" val="1238484704"/>
              </p:ext>
            </p:extLst>
          </p:nvPr>
        </p:nvGraphicFramePr>
        <p:xfrm>
          <a:off x="1104900" y="1600200"/>
          <a:ext cx="9982200"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46143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Examples: Published Political Science Lesson Plans</a:t>
            </a:r>
          </a:p>
        </p:txBody>
      </p:sp>
      <p:sp>
        <p:nvSpPr>
          <p:cNvPr id="4" name="Text Placeholder 3"/>
          <p:cNvSpPr>
            <a:spLocks noGrp="1"/>
          </p:cNvSpPr>
          <p:nvPr>
            <p:ph type="body" sz="half" idx="2"/>
          </p:nvPr>
        </p:nvSpPr>
        <p:spPr>
          <a:xfrm>
            <a:off x="1104899" y="1600200"/>
            <a:ext cx="4023692" cy="5093208"/>
          </a:xfrm>
        </p:spPr>
        <p:txBody>
          <a:bodyPr>
            <a:normAutofit fontScale="92500" lnSpcReduction="10000"/>
          </a:bodyPr>
          <a:lstStyle/>
          <a:p>
            <a:r>
              <a:rPr lang="en-US" sz="1800" dirty="0">
                <a:effectLst/>
                <a:latin typeface="Times New Roman" panose="02020603050405020304" pitchFamily="18" charset="0"/>
                <a:ea typeface="Times New Roman" panose="02020603050405020304" pitchFamily="18" charset="0"/>
                <a:cs typeface="Arial" panose="020B0604020202020204" pitchFamily="34" charset="0"/>
              </a:rPr>
              <a:t>Brown, C. (2021, October 18). </a:t>
            </a:r>
            <a:r>
              <a:rPr lang="en-US" sz="1800" i="1" dirty="0">
                <a:effectLst/>
                <a:latin typeface="Times New Roman" panose="02020603050405020304" pitchFamily="18" charset="0"/>
                <a:ea typeface="Times New Roman" panose="02020603050405020304" pitchFamily="18" charset="0"/>
                <a:cs typeface="Arial" panose="020B0604020202020204" pitchFamily="34" charset="0"/>
              </a:rPr>
              <a:t>Information literacy exercise – Comparative democracy.</a:t>
            </a:r>
            <a:r>
              <a:rPr lang="en-US" sz="1800" dirty="0">
                <a:effectLst/>
                <a:latin typeface="Times New Roman" panose="02020603050405020304" pitchFamily="18" charset="0"/>
                <a:ea typeface="Times New Roman" panose="02020603050405020304" pitchFamily="18" charset="0"/>
                <a:cs typeface="Arial" panose="020B0604020202020204" pitchFamily="34" charset="0"/>
              </a:rPr>
              <a:t> APSA Educate. </a:t>
            </a:r>
            <a:r>
              <a:rPr lang="en-US" sz="1800" dirty="0">
                <a:solidFill>
                  <a:srgbClr val="0000FF"/>
                </a:solidFill>
                <a:effectLst/>
                <a:latin typeface="Times New Roman" panose="02020603050405020304" pitchFamily="18" charset="0"/>
                <a:ea typeface="Times New Roman" panose="02020603050405020304" pitchFamily="18" charset="0"/>
                <a:cs typeface="Arial" panose="020B0604020202020204" pitchFamily="34" charset="0"/>
                <a:hlinkClick r:id="rId3"/>
              </a:rPr>
              <a:t>https://apsanetdev.wpengine.com/resource/10-18-2021/information-literacy-exercise-comparative-democracy</a:t>
            </a:r>
            <a:r>
              <a:rPr lang="en-US" sz="1800" dirty="0">
                <a:effectLst/>
                <a:latin typeface="Times New Roman" panose="02020603050405020304" pitchFamily="18" charset="0"/>
                <a:ea typeface="Times New Roman" panose="02020603050405020304" pitchFamily="18" charset="0"/>
                <a:cs typeface="Arial" panose="020B0604020202020204" pitchFamily="34" charset="0"/>
              </a:rPr>
              <a:t>.</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r>
              <a:rPr lang="en-US" sz="1700" dirty="0"/>
              <a:t>Frames: Searching as Strategic Exploration and Authority is Constructed and Contextual</a:t>
            </a:r>
          </a:p>
          <a:p>
            <a:r>
              <a:rPr lang="en-US" sz="1800" dirty="0">
                <a:effectLst/>
                <a:latin typeface="Times New Roman" panose="02020603050405020304" pitchFamily="18" charset="0"/>
                <a:ea typeface="Times New Roman" panose="02020603050405020304" pitchFamily="18" charset="0"/>
                <a:cs typeface="Arial" panose="020B0604020202020204" pitchFamily="34" charset="0"/>
              </a:rPr>
              <a:t>Harden, M. &amp; Harden, J.J. (2020, April). “Embedding the new information literacy framework in undergraduate political science courses: Supplemental Materials.” </a:t>
            </a:r>
            <a:r>
              <a:rPr lang="en-US" sz="1800" i="1" dirty="0">
                <a:effectLst/>
                <a:latin typeface="Times New Roman" panose="02020603050405020304" pitchFamily="18" charset="0"/>
                <a:ea typeface="Times New Roman" panose="02020603050405020304" pitchFamily="18" charset="0"/>
                <a:cs typeface="Arial" panose="020B0604020202020204" pitchFamily="34" charset="0"/>
              </a:rPr>
              <a:t>PS: Political Science &amp; Politics</a:t>
            </a:r>
            <a:r>
              <a:rPr lang="en-US" i="1" dirty="0">
                <a:latin typeface="Times New Roman" panose="02020603050405020304" pitchFamily="18" charset="0"/>
                <a:ea typeface="Times New Roman" panose="02020603050405020304" pitchFamily="18" charset="0"/>
                <a:cs typeface="Arial" panose="020B0604020202020204" pitchFamily="34" charset="0"/>
              </a:rPr>
              <a:t>. </a:t>
            </a:r>
            <a:r>
              <a:rPr lang="en-US" sz="1800" dirty="0">
                <a:solidFill>
                  <a:srgbClr val="0000FF"/>
                </a:solidFill>
                <a:effectLst/>
                <a:latin typeface="Times New Roman" panose="02020603050405020304" pitchFamily="18" charset="0"/>
                <a:ea typeface="Times New Roman" panose="02020603050405020304" pitchFamily="18" charset="0"/>
                <a:cs typeface="Arial" panose="020B0604020202020204" pitchFamily="34" charset="0"/>
                <a:hlinkClick r:id="rId4"/>
              </a:rPr>
              <a:t>https://static.cambridge.org/content/id/urn:cambridge.org:id:article:S1049096519001756/resource/name/S1049096519001756sup001.pdf</a:t>
            </a:r>
            <a:endParaRPr lang="en-US" sz="1800" dirty="0">
              <a:solidFill>
                <a:srgbClr val="0000FF"/>
              </a:solidFill>
              <a:effectLst/>
              <a:latin typeface="Times New Roman" panose="02020603050405020304" pitchFamily="18" charset="0"/>
              <a:ea typeface="Times New Roman" panose="02020603050405020304" pitchFamily="18" charset="0"/>
              <a:cs typeface="Arial" panose="020B0604020202020204" pitchFamily="34" charset="0"/>
            </a:endParaRPr>
          </a:p>
          <a:p>
            <a:pPr marL="285750" indent="-285750">
              <a:buFont typeface="Arial" panose="020B0604020202020204" pitchFamily="34" charset="0"/>
              <a:buChar char="•"/>
            </a:pPr>
            <a:r>
              <a:rPr lang="en-US" sz="1700" dirty="0"/>
              <a:t>Frames: Authority is Constructed and Contextual and Scholarship as Conversation</a:t>
            </a:r>
          </a:p>
        </p:txBody>
      </p:sp>
      <p:pic>
        <p:nvPicPr>
          <p:cNvPr id="5" name="Picture Placeholder 4" descr="Close-up of books on shelves with more books blurred in foreground and background"/>
          <p:cNvPicPr>
            <a:picLocks noGrp="1" noChangeAspect="1"/>
          </p:cNvPicPr>
          <p:nvPr>
            <p:ph type="pic" idx="1"/>
          </p:nvPr>
        </p:nvPicPr>
        <p:blipFill>
          <a:blip r:embed="rId5" cstate="print">
            <a:extLst>
              <a:ext uri="{28A0092B-C50C-407E-A947-70E740481C1C}">
                <a14:useLocalDpi xmlns:a14="http://schemas.microsoft.com/office/drawing/2010/main" val="0"/>
              </a:ext>
            </a:extLst>
          </a:blip>
          <a:srcRect l="3155" r="3155"/>
          <a:stretch>
            <a:fillRect/>
          </a:stretch>
        </p:blipFill>
        <p:spPr>
          <a:xfrm>
            <a:off x="5479505" y="1600200"/>
            <a:ext cx="5606077" cy="3985592"/>
          </a:xfrm>
        </p:spPr>
      </p:pic>
    </p:spTree>
    <p:extLst>
      <p:ext uri="{BB962C8B-B14F-4D97-AF65-F5344CB8AC3E}">
        <p14:creationId xmlns:p14="http://schemas.microsoft.com/office/powerpoint/2010/main" val="3683544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4899" y="2971806"/>
            <a:ext cx="11087101" cy="1684150"/>
          </a:xfrm>
        </p:spPr>
        <p:txBody>
          <a:bodyPr>
            <a:normAutofit/>
          </a:bodyPr>
          <a:lstStyle/>
          <a:p>
            <a:r>
              <a:rPr lang="en-US" sz="3800" dirty="0"/>
              <a:t>Workshop time! </a:t>
            </a:r>
          </a:p>
        </p:txBody>
      </p:sp>
      <p:sp>
        <p:nvSpPr>
          <p:cNvPr id="3" name="Text Placeholder 2"/>
          <p:cNvSpPr>
            <a:spLocks noGrp="1"/>
          </p:cNvSpPr>
          <p:nvPr>
            <p:ph type="body" idx="1"/>
          </p:nvPr>
        </p:nvSpPr>
        <p:spPr/>
        <p:txBody>
          <a:bodyPr>
            <a:normAutofit/>
          </a:bodyPr>
          <a:lstStyle/>
          <a:p>
            <a:r>
              <a:rPr lang="en-US" dirty="0"/>
              <a:t>Pick one of the six frames that you’d like to apply to your course and move to the sign.</a:t>
            </a:r>
          </a:p>
        </p:txBody>
      </p:sp>
    </p:spTree>
    <p:extLst>
      <p:ext uri="{BB962C8B-B14F-4D97-AF65-F5344CB8AC3E}">
        <p14:creationId xmlns:p14="http://schemas.microsoft.com/office/powerpoint/2010/main" val="2343178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C454CF9-3959-EFD5-75F1-20599578A070}"/>
              </a:ext>
            </a:extLst>
          </p:cNvPr>
          <p:cNvSpPr>
            <a:spLocks noGrp="1"/>
          </p:cNvSpPr>
          <p:nvPr>
            <p:ph type="title"/>
          </p:nvPr>
        </p:nvSpPr>
        <p:spPr/>
        <p:txBody>
          <a:bodyPr/>
          <a:lstStyle/>
          <a:p>
            <a:r>
              <a:rPr lang="en-US" dirty="0"/>
              <a:t>Choose a Frame to Incorporate</a:t>
            </a:r>
          </a:p>
        </p:txBody>
      </p:sp>
      <p:graphicFrame>
        <p:nvGraphicFramePr>
          <p:cNvPr id="7" name="Content Placeholder 6">
            <a:extLst>
              <a:ext uri="{FF2B5EF4-FFF2-40B4-BE49-F238E27FC236}">
                <a16:creationId xmlns:a16="http://schemas.microsoft.com/office/drawing/2014/main" id="{D6A94421-6B1E-6170-6F29-9C9F240E8077}"/>
              </a:ext>
            </a:extLst>
          </p:cNvPr>
          <p:cNvGraphicFramePr>
            <a:graphicFrameLocks noGrp="1"/>
          </p:cNvGraphicFramePr>
          <p:nvPr>
            <p:ph idx="1"/>
          </p:nvPr>
        </p:nvGraphicFramePr>
        <p:xfrm>
          <a:off x="1104900" y="1600200"/>
          <a:ext cx="9982200"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04991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BE0DD96-4634-1DED-2724-096A2F3E67ED}"/>
              </a:ext>
            </a:extLst>
          </p:cNvPr>
          <p:cNvSpPr>
            <a:spLocks noGrp="1"/>
          </p:cNvSpPr>
          <p:nvPr>
            <p:ph type="title"/>
          </p:nvPr>
        </p:nvSpPr>
        <p:spPr>
          <a:xfrm>
            <a:off x="1104900" y="76200"/>
            <a:ext cx="9980682" cy="1096962"/>
          </a:xfrm>
        </p:spPr>
        <p:txBody>
          <a:bodyPr/>
          <a:lstStyle/>
          <a:p>
            <a:r>
              <a:rPr lang="en-US" dirty="0"/>
              <a:t>Sample Active Learning Techniques</a:t>
            </a:r>
          </a:p>
        </p:txBody>
      </p:sp>
      <p:pic>
        <p:nvPicPr>
          <p:cNvPr id="5" name="Content Placeholder 4" descr="People in group therapy">
            <a:extLst>
              <a:ext uri="{FF2B5EF4-FFF2-40B4-BE49-F238E27FC236}">
                <a16:creationId xmlns:a16="http://schemas.microsoft.com/office/drawing/2014/main" id="{22DB1FDA-1CEF-7DE8-C66B-D50BED7A369B}"/>
              </a:ext>
            </a:extLst>
          </p:cNvPr>
          <p:cNvPicPr>
            <a:picLocks noGrp="1" noChangeAspect="1"/>
          </p:cNvPicPr>
          <p:nvPr>
            <p:ph sz="half" idx="1"/>
          </p:nvPr>
        </p:nvPicPr>
        <p:blipFill>
          <a:blip r:embed="rId3" cstate="print">
            <a:extLst>
              <a:ext uri="{28A0092B-C50C-407E-A947-70E740481C1C}">
                <a14:useLocalDpi xmlns:a14="http://schemas.microsoft.com/office/drawing/2010/main" val="0"/>
              </a:ext>
            </a:extLst>
          </a:blip>
          <a:srcRect l="14167" r="14167"/>
          <a:stretch/>
        </p:blipFill>
        <p:spPr>
          <a:xfrm>
            <a:off x="1104900" y="1600200"/>
            <a:ext cx="4914900" cy="4571999"/>
          </a:xfrm>
          <a:noFill/>
        </p:spPr>
      </p:pic>
      <p:sp>
        <p:nvSpPr>
          <p:cNvPr id="12" name="Content Placeholder 3">
            <a:extLst>
              <a:ext uri="{FF2B5EF4-FFF2-40B4-BE49-F238E27FC236}">
                <a16:creationId xmlns:a16="http://schemas.microsoft.com/office/drawing/2014/main" id="{40D9A935-D9B0-9F1B-F7C3-33E259A5F4C8}"/>
              </a:ext>
            </a:extLst>
          </p:cNvPr>
          <p:cNvSpPr>
            <a:spLocks noGrp="1"/>
          </p:cNvSpPr>
          <p:nvPr>
            <p:ph sz="half" idx="2"/>
          </p:nvPr>
        </p:nvSpPr>
        <p:spPr>
          <a:xfrm>
            <a:off x="6172200" y="1600200"/>
            <a:ext cx="4914900" cy="4571999"/>
          </a:xfrm>
        </p:spPr>
        <p:txBody>
          <a:bodyPr>
            <a:normAutofit/>
          </a:bodyPr>
          <a:lstStyle/>
          <a:p>
            <a:r>
              <a:rPr lang="en-US" dirty="0"/>
              <a:t>Think-pair-share</a:t>
            </a:r>
          </a:p>
          <a:p>
            <a:r>
              <a:rPr lang="en-US" dirty="0"/>
              <a:t>3-2-1 (three things learned, two interesting things, one question)</a:t>
            </a:r>
          </a:p>
          <a:p>
            <a:r>
              <a:rPr lang="en-US" dirty="0"/>
              <a:t>Jigsaw (topic groups disperse to form groups with one from each original)</a:t>
            </a:r>
          </a:p>
          <a:p>
            <a:r>
              <a:rPr lang="en-US" dirty="0"/>
              <a:t>Worksheets/Guided notes</a:t>
            </a:r>
          </a:p>
          <a:p>
            <a:r>
              <a:rPr lang="en-US" dirty="0"/>
              <a:t>Online scavenger hunt/search</a:t>
            </a:r>
          </a:p>
          <a:p>
            <a:r>
              <a:rPr lang="en-US" dirty="0"/>
              <a:t>Problem-based/Case-study </a:t>
            </a:r>
          </a:p>
          <a:p>
            <a:r>
              <a:rPr lang="en-US" dirty="0"/>
              <a:t>More ideas from </a:t>
            </a:r>
            <a:r>
              <a:rPr lang="en-US" dirty="0">
                <a:hlinkClick r:id="rId4"/>
              </a:rPr>
              <a:t>Iowa State University’s Center for Excellence in Teaching and Learning</a:t>
            </a:r>
            <a:endParaRPr lang="en-US" dirty="0"/>
          </a:p>
        </p:txBody>
      </p:sp>
    </p:spTree>
    <p:extLst>
      <p:ext uri="{BB962C8B-B14F-4D97-AF65-F5344CB8AC3E}">
        <p14:creationId xmlns:p14="http://schemas.microsoft.com/office/powerpoint/2010/main" val="1199112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4899" y="2971806"/>
            <a:ext cx="10990645" cy="1684150"/>
          </a:xfrm>
        </p:spPr>
        <p:txBody>
          <a:bodyPr>
            <a:normAutofit/>
          </a:bodyPr>
          <a:lstStyle/>
          <a:p>
            <a:r>
              <a:rPr lang="en-US" sz="3800" dirty="0"/>
              <a:t>Why care about Information literacy?</a:t>
            </a:r>
          </a:p>
        </p:txBody>
      </p:sp>
      <p:sp>
        <p:nvSpPr>
          <p:cNvPr id="3" name="Text Placeholder 2"/>
          <p:cNvSpPr>
            <a:spLocks noGrp="1"/>
          </p:cNvSpPr>
          <p:nvPr>
            <p:ph type="body" idx="1"/>
          </p:nvPr>
        </p:nvSpPr>
        <p:spPr/>
        <p:txBody>
          <a:bodyPr>
            <a:normAutofit/>
          </a:bodyPr>
          <a:lstStyle/>
          <a:p>
            <a:r>
              <a:rPr lang="en-US" dirty="0"/>
              <a:t>A Brief Look at the Literature</a:t>
            </a:r>
          </a:p>
        </p:txBody>
      </p:sp>
    </p:spTree>
    <p:extLst>
      <p:ext uri="{BB962C8B-B14F-4D97-AF65-F5344CB8AC3E}">
        <p14:creationId xmlns:p14="http://schemas.microsoft.com/office/powerpoint/2010/main" val="4096165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References &amp; further reading</a:t>
            </a:r>
          </a:p>
        </p:txBody>
      </p:sp>
    </p:spTree>
    <p:extLst>
      <p:ext uri="{BB962C8B-B14F-4D97-AF65-F5344CB8AC3E}">
        <p14:creationId xmlns:p14="http://schemas.microsoft.com/office/powerpoint/2010/main" val="1315647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325D64-C528-301E-17CE-C73B5E5B134C}"/>
              </a:ext>
            </a:extLst>
          </p:cNvPr>
          <p:cNvSpPr>
            <a:spLocks noGrp="1"/>
          </p:cNvSpPr>
          <p:nvPr>
            <p:ph type="title"/>
          </p:nvPr>
        </p:nvSpPr>
        <p:spPr/>
        <p:txBody>
          <a:bodyPr/>
          <a:lstStyle/>
          <a:p>
            <a:r>
              <a:rPr lang="en-US" dirty="0"/>
              <a:t>Works Cited</a:t>
            </a:r>
          </a:p>
        </p:txBody>
      </p:sp>
      <p:sp>
        <p:nvSpPr>
          <p:cNvPr id="3" name="Content Placeholder 2">
            <a:extLst>
              <a:ext uri="{FF2B5EF4-FFF2-40B4-BE49-F238E27FC236}">
                <a16:creationId xmlns:a16="http://schemas.microsoft.com/office/drawing/2014/main" id="{6EE31FB0-BDC0-EF13-303C-E0625146BEB1}"/>
              </a:ext>
            </a:extLst>
          </p:cNvPr>
          <p:cNvSpPr>
            <a:spLocks noGrp="1"/>
          </p:cNvSpPr>
          <p:nvPr>
            <p:ph idx="1"/>
          </p:nvPr>
        </p:nvSpPr>
        <p:spPr/>
        <p:txBody>
          <a:bodyPr>
            <a:normAutofit/>
          </a:bodyPr>
          <a:lstStyle/>
          <a:p>
            <a:pPr marL="457200" lvl="1" indent="-457200">
              <a:spcBef>
                <a:spcPts val="0"/>
              </a:spcBef>
              <a:buNone/>
            </a:pPr>
            <a:r>
              <a:rPr lang="en-US" sz="1800" dirty="0">
                <a:effectLst/>
                <a:latin typeface="Calibri" panose="020F0502020204030204" pitchFamily="34" charset="0"/>
                <a:ea typeface="Times New Roman" panose="02020603050405020304" pitchFamily="18" charset="0"/>
                <a:cs typeface="Calibri" panose="020F0502020204030204" pitchFamily="34" charset="0"/>
              </a:rPr>
              <a:t>Association of College &amp; Research Libraries (ACRL). (2015, February 9). </a:t>
            </a:r>
            <a:r>
              <a:rPr lang="en-US" sz="1800" i="1" dirty="0">
                <a:effectLst/>
                <a:latin typeface="Calibri" panose="020F0502020204030204" pitchFamily="34" charset="0"/>
                <a:ea typeface="Times New Roman" panose="02020603050405020304" pitchFamily="18" charset="0"/>
                <a:cs typeface="Calibri" panose="020F0502020204030204" pitchFamily="34" charset="0"/>
              </a:rPr>
              <a:t>Framework for Information Literacy for Higher Education. </a:t>
            </a:r>
            <a:r>
              <a:rPr lang="en-US" sz="1800" u="sng" dirty="0">
                <a:solidFill>
                  <a:srgbClr val="0000FF"/>
                </a:solidFill>
                <a:effectLst/>
                <a:latin typeface="Calibri" panose="020F0502020204030204" pitchFamily="34" charset="0"/>
                <a:ea typeface="Times New Roman" panose="02020603050405020304" pitchFamily="18" charset="0"/>
                <a:cs typeface="Calibri" panose="020F0502020204030204" pitchFamily="34" charset="0"/>
                <a:hlinkClick r:id="rId3"/>
              </a:rPr>
              <a:t>https://www.ala.org/acrl/standards/ilframework</a:t>
            </a:r>
            <a:r>
              <a:rPr lang="en-US" sz="1800" dirty="0">
                <a:effectLst/>
                <a:latin typeface="Calibri" panose="020F0502020204030204" pitchFamily="34" charset="0"/>
                <a:ea typeface="Times New Roman" panose="02020603050405020304" pitchFamily="18" charset="0"/>
                <a:cs typeface="Calibri" panose="020F0502020204030204" pitchFamily="34" charset="0"/>
              </a:rPr>
              <a:t>.</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457200" lvl="1" indent="-457200">
              <a:spcBef>
                <a:spcPts val="0"/>
              </a:spcBef>
              <a:buNone/>
            </a:pPr>
            <a:r>
              <a:rPr lang="en-US" sz="1800" dirty="0">
                <a:effectLst/>
                <a:latin typeface="Calibri" panose="020F0502020204030204" pitchFamily="34" charset="0"/>
                <a:ea typeface="Times New Roman" panose="02020603050405020304" pitchFamily="18" charset="0"/>
                <a:cs typeface="Calibri" panose="020F0502020204030204" pitchFamily="34" charset="0"/>
              </a:rPr>
              <a:t>Brown, C. (2021, October 18). </a:t>
            </a:r>
            <a:r>
              <a:rPr lang="en-US" sz="1800" i="1" dirty="0">
                <a:effectLst/>
                <a:latin typeface="Calibri" panose="020F0502020204030204" pitchFamily="34" charset="0"/>
                <a:ea typeface="Times New Roman" panose="02020603050405020304" pitchFamily="18" charset="0"/>
                <a:cs typeface="Calibri" panose="020F0502020204030204" pitchFamily="34" charset="0"/>
              </a:rPr>
              <a:t>Information literacy exercise – Comparative democracy.</a:t>
            </a:r>
            <a:r>
              <a:rPr lang="en-US" sz="1800" dirty="0">
                <a:effectLst/>
                <a:latin typeface="Calibri" panose="020F0502020204030204" pitchFamily="34" charset="0"/>
                <a:ea typeface="Times New Roman" panose="02020603050405020304" pitchFamily="18" charset="0"/>
                <a:cs typeface="Calibri" panose="020F0502020204030204" pitchFamily="34" charset="0"/>
              </a:rPr>
              <a:t> APSA Educate. </a:t>
            </a:r>
            <a:r>
              <a:rPr lang="en-US" sz="1800" u="sng" dirty="0">
                <a:solidFill>
                  <a:srgbClr val="0000FF"/>
                </a:solidFill>
                <a:effectLst/>
                <a:latin typeface="Calibri" panose="020F0502020204030204" pitchFamily="34" charset="0"/>
                <a:ea typeface="Times New Roman" panose="02020603050405020304" pitchFamily="18" charset="0"/>
                <a:cs typeface="Calibri" panose="020F0502020204030204" pitchFamily="34" charset="0"/>
                <a:hlinkClick r:id="rId4"/>
              </a:rPr>
              <a:t>https://apsanetdev.wpengine.com/resource/10-18-2021/information-literacy-exercise-comparative-democracy</a:t>
            </a:r>
            <a:r>
              <a:rPr lang="en-US" sz="1800" dirty="0">
                <a:effectLst/>
                <a:latin typeface="Calibri" panose="020F0502020204030204" pitchFamily="34" charset="0"/>
                <a:ea typeface="Times New Roman" panose="02020603050405020304" pitchFamily="18" charset="0"/>
                <a:cs typeface="Calibri" panose="020F0502020204030204" pitchFamily="34" charset="0"/>
              </a:rPr>
              <a:t>.</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457200" lvl="1" indent="-457200">
              <a:spcBef>
                <a:spcPts val="0"/>
              </a:spcBef>
              <a:buNone/>
            </a:pPr>
            <a:r>
              <a:rPr lang="en-US" sz="1800" dirty="0">
                <a:effectLst/>
                <a:latin typeface="Calibri" panose="020F0502020204030204" pitchFamily="34" charset="0"/>
                <a:ea typeface="Times New Roman" panose="02020603050405020304" pitchFamily="18" charset="0"/>
                <a:cs typeface="Calibri" panose="020F0502020204030204" pitchFamily="34" charset="0"/>
              </a:rPr>
              <a:t>Harden, M. &amp; Harden, J.J. (2020, April). “Embedding the new information literacy framework in undergraduate political science courses.” </a:t>
            </a:r>
            <a:r>
              <a:rPr lang="en-US" sz="1800" i="1" dirty="0">
                <a:effectLst/>
                <a:latin typeface="Calibri" panose="020F0502020204030204" pitchFamily="34" charset="0"/>
                <a:ea typeface="Times New Roman" panose="02020603050405020304" pitchFamily="18" charset="0"/>
                <a:cs typeface="Calibri" panose="020F0502020204030204" pitchFamily="34" charset="0"/>
              </a:rPr>
              <a:t>PS: Political Science &amp; Politics</a:t>
            </a:r>
            <a:r>
              <a:rPr lang="en-US" sz="1800" dirty="0">
                <a:effectLst/>
                <a:latin typeface="Calibri" panose="020F0502020204030204" pitchFamily="34" charset="0"/>
                <a:ea typeface="Times New Roman" panose="02020603050405020304" pitchFamily="18" charset="0"/>
                <a:cs typeface="Calibri" panose="020F0502020204030204" pitchFamily="34" charset="0"/>
              </a:rPr>
              <a:t> 53(2), 344–48. </a:t>
            </a:r>
            <a:r>
              <a:rPr lang="en-US" sz="1800" u="sng" dirty="0">
                <a:solidFill>
                  <a:srgbClr val="0000FF"/>
                </a:solidFill>
                <a:effectLst/>
                <a:latin typeface="Calibri" panose="020F0502020204030204" pitchFamily="34" charset="0"/>
                <a:ea typeface="Times New Roman" panose="02020603050405020304" pitchFamily="18" charset="0"/>
                <a:cs typeface="Calibri" panose="020F0502020204030204" pitchFamily="34" charset="0"/>
                <a:hlinkClick r:id="rId5"/>
              </a:rPr>
              <a:t>https://doi.org/10.1017/S1049096519001756</a:t>
            </a:r>
            <a:r>
              <a:rPr lang="en-US" sz="1800" dirty="0">
                <a:effectLst/>
                <a:latin typeface="Calibri" panose="020F0502020204030204" pitchFamily="34" charset="0"/>
                <a:ea typeface="Times New Roman" panose="02020603050405020304" pitchFamily="18" charset="0"/>
                <a:cs typeface="Calibri" panose="020F0502020204030204" pitchFamily="34" charset="0"/>
              </a:rPr>
              <a:t>.</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457200" lvl="1" indent="-457200">
              <a:spcBef>
                <a:spcPts val="0"/>
              </a:spcBef>
              <a:buNone/>
            </a:pPr>
            <a:r>
              <a:rPr lang="en-US" sz="1800" dirty="0">
                <a:effectLst/>
                <a:latin typeface="Calibri" panose="020F0502020204030204" pitchFamily="34" charset="0"/>
                <a:ea typeface="Times New Roman" panose="02020603050405020304" pitchFamily="18" charset="0"/>
                <a:cs typeface="Calibri" panose="020F0502020204030204" pitchFamily="34" charset="0"/>
              </a:rPr>
              <a:t>Fister</a:t>
            </a:r>
            <a:r>
              <a:rPr lang="en-US" sz="1800" dirty="0">
                <a:effectLst/>
                <a:latin typeface="Calibri" panose="020F0502020204030204" pitchFamily="34" charset="0"/>
                <a:ea typeface="Times New Roman" panose="02020603050405020304" pitchFamily="18" charset="0"/>
                <a:cs typeface="Calibri" panose="020F0502020204030204" pitchFamily="34" charset="0"/>
              </a:rPr>
              <a:t>, B. (2021, February 3). </a:t>
            </a:r>
            <a:r>
              <a:rPr lang="en-US" sz="1800" i="1" dirty="0">
                <a:effectLst/>
                <a:latin typeface="Calibri" panose="020F0502020204030204" pitchFamily="34" charset="0"/>
                <a:ea typeface="Times New Roman" panose="02020603050405020304" pitchFamily="18" charset="0"/>
                <a:cs typeface="Calibri" panose="020F0502020204030204" pitchFamily="34" charset="0"/>
              </a:rPr>
              <a:t>Lizard people in the library.</a:t>
            </a:r>
            <a:r>
              <a:rPr lang="en-US" sz="1800" dirty="0">
                <a:effectLst/>
                <a:latin typeface="Calibri" panose="020F0502020204030204" pitchFamily="34" charset="0"/>
                <a:ea typeface="Times New Roman" panose="02020603050405020304" pitchFamily="18" charset="0"/>
                <a:cs typeface="Calibri" panose="020F0502020204030204" pitchFamily="34" charset="0"/>
              </a:rPr>
              <a:t> Project Information Literacy. </a:t>
            </a:r>
            <a:r>
              <a:rPr lang="en-US" sz="1800" u="sng" dirty="0">
                <a:solidFill>
                  <a:srgbClr val="0000FF"/>
                </a:solidFill>
                <a:effectLst/>
                <a:latin typeface="Calibri" panose="020F0502020204030204" pitchFamily="34" charset="0"/>
                <a:ea typeface="Times New Roman" panose="02020603050405020304" pitchFamily="18" charset="0"/>
                <a:cs typeface="Calibri" panose="020F0502020204030204" pitchFamily="34" charset="0"/>
                <a:hlinkClick r:id="rId6"/>
              </a:rPr>
              <a:t>https://projectinfolit.org/pubs/provocation-series/essays/lizard-people-in-the-library.html</a:t>
            </a:r>
            <a:r>
              <a:rPr lang="en-US" sz="1800" dirty="0">
                <a:effectLst/>
                <a:latin typeface="Calibri" panose="020F0502020204030204" pitchFamily="34" charset="0"/>
                <a:ea typeface="Times New Roman" panose="02020603050405020304" pitchFamily="18" charset="0"/>
                <a:cs typeface="Calibri" panose="020F0502020204030204" pitchFamily="34" charset="0"/>
              </a:rPr>
              <a:t>.</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457200" lvl="1" indent="-457200">
              <a:spcBef>
                <a:spcPts val="0"/>
              </a:spcBef>
              <a:buNone/>
            </a:pPr>
            <a:r>
              <a:rPr lang="en-US" sz="1800" dirty="0">
                <a:effectLst/>
                <a:latin typeface="Calibri" panose="020F0502020204030204" pitchFamily="34" charset="0"/>
                <a:ea typeface="Calibri" panose="020F0502020204030204" pitchFamily="34" charset="0"/>
                <a:cs typeface="Calibri" panose="020F0502020204030204" pitchFamily="34" charset="0"/>
              </a:rPr>
              <a:t>Mattson, J.L., &amp; </a:t>
            </a:r>
            <a:r>
              <a:rPr lang="en-US" sz="1800" dirty="0">
                <a:effectLst/>
                <a:latin typeface="Calibri" panose="020F0502020204030204" pitchFamily="34" charset="0"/>
                <a:ea typeface="Calibri" panose="020F0502020204030204" pitchFamily="34" charset="0"/>
                <a:cs typeface="Calibri" panose="020F0502020204030204" pitchFamily="34" charset="0"/>
              </a:rPr>
              <a:t>Oberlies</a:t>
            </a:r>
            <a:r>
              <a:rPr lang="en-US" sz="1800" dirty="0">
                <a:effectLst/>
                <a:latin typeface="Calibri" panose="020F0502020204030204" pitchFamily="34" charset="0"/>
                <a:ea typeface="Calibri" panose="020F0502020204030204" pitchFamily="34" charset="0"/>
                <a:cs typeface="Calibri" panose="020F0502020204030204" pitchFamily="34" charset="0"/>
              </a:rPr>
              <a:t>, M.K. eds. (2018). </a:t>
            </a:r>
            <a:r>
              <a:rPr lang="en-US" sz="1800" i="1" dirty="0">
                <a:effectLst/>
                <a:latin typeface="Calibri" panose="020F0502020204030204" pitchFamily="34" charset="0"/>
                <a:ea typeface="Calibri" panose="020F0502020204030204" pitchFamily="34" charset="0"/>
                <a:cs typeface="Calibri" panose="020F0502020204030204" pitchFamily="34" charset="0"/>
              </a:rPr>
              <a:t>Framing Information Literacy: Teaching Grounded in Theory, Pedagogy, and Practice</a:t>
            </a:r>
            <a:r>
              <a:rPr lang="en-US" sz="1800" dirty="0">
                <a:effectLst/>
                <a:latin typeface="Calibri" panose="020F0502020204030204" pitchFamily="34" charset="0"/>
                <a:ea typeface="Calibri" panose="020F0502020204030204" pitchFamily="34" charset="0"/>
                <a:cs typeface="Calibri" panose="020F0502020204030204" pitchFamily="34" charset="0"/>
              </a:rPr>
              <a:t>. ACRL Publications in Librarianship. Chicago, Illinois: Association of College and Research Libraries, a division of the American Library Association.</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457200" lvl="1" indent="-457200">
              <a:spcBef>
                <a:spcPts val="0"/>
              </a:spcBef>
              <a:buNone/>
            </a:pPr>
            <a:r>
              <a:rPr lang="en-US" sz="1800" dirty="0">
                <a:effectLst/>
                <a:latin typeface="Calibri" panose="020F0502020204030204" pitchFamily="34" charset="0"/>
                <a:ea typeface="Calibri" panose="020F0502020204030204" pitchFamily="34" charset="0"/>
                <a:cs typeface="Arial" panose="020B0604020202020204" pitchFamily="34" charset="0"/>
              </a:rPr>
              <a:t>Nesvig</a:t>
            </a:r>
            <a:r>
              <a:rPr lang="en-US" sz="1800" dirty="0">
                <a:effectLst/>
                <a:latin typeface="Calibri" panose="020F0502020204030204" pitchFamily="34" charset="0"/>
                <a:ea typeface="Calibri" panose="020F0502020204030204" pitchFamily="34" charset="0"/>
                <a:cs typeface="Arial" panose="020B0604020202020204" pitchFamily="34" charset="0"/>
              </a:rPr>
              <a:t>, C., ed. (2022). </a:t>
            </a:r>
            <a:r>
              <a:rPr lang="en-US" sz="1800" i="1" dirty="0">
                <a:effectLst/>
                <a:latin typeface="Calibri" panose="020F0502020204030204" pitchFamily="34" charset="0"/>
                <a:ea typeface="Calibri" panose="020F0502020204030204" pitchFamily="34" charset="0"/>
                <a:cs typeface="Arial" panose="020B0604020202020204" pitchFamily="34" charset="0"/>
              </a:rPr>
              <a:t>Companion document to the ACRL framework for information literacy for higher education: Politics, policy and international relations.</a:t>
            </a:r>
            <a:r>
              <a:rPr lang="en-US" sz="1800" dirty="0">
                <a:effectLst/>
                <a:latin typeface="Calibri" panose="020F0502020204030204" pitchFamily="34" charset="0"/>
                <a:ea typeface="Calibri" panose="020F0502020204030204" pitchFamily="34" charset="0"/>
                <a:cs typeface="Arial" panose="020B0604020202020204" pitchFamily="34" charset="0"/>
              </a:rPr>
              <a:t> ACRL </a:t>
            </a:r>
            <a:r>
              <a:rPr lang="en-US" sz="1800" dirty="0">
                <a:effectLst/>
                <a:latin typeface="Calibri" panose="020F0502020204030204" pitchFamily="34" charset="0"/>
                <a:ea typeface="Calibri" panose="020F0502020204030204" pitchFamily="34" charset="0"/>
                <a:cs typeface="Arial" panose="020B0604020202020204" pitchFamily="34" charset="0"/>
              </a:rPr>
              <a:t>Libguides</a:t>
            </a:r>
            <a:r>
              <a:rPr lang="en-US" sz="1800" dirty="0">
                <a:effectLst/>
                <a:latin typeface="Calibri" panose="020F0502020204030204" pitchFamily="34" charset="0"/>
                <a:ea typeface="Calibri" panose="020F0502020204030204" pitchFamily="34" charset="0"/>
                <a:cs typeface="Arial" panose="020B0604020202020204" pitchFamily="34" charset="0"/>
              </a:rPr>
              <a:t>. </a:t>
            </a:r>
            <a:r>
              <a:rPr lang="en-US" sz="1800" u="sng" dirty="0">
                <a:solidFill>
                  <a:srgbClr val="0000FF"/>
                </a:solidFill>
                <a:effectLst/>
                <a:latin typeface="Calibri" panose="020F0502020204030204" pitchFamily="34" charset="0"/>
                <a:ea typeface="Calibri" panose="020F0502020204030204" pitchFamily="34" charset="0"/>
                <a:cs typeface="Arial" panose="020B0604020202020204" pitchFamily="34" charset="0"/>
                <a:hlinkClick r:id="rId7"/>
              </a:rPr>
              <a:t>https://acrl.libguides.com/PPIRS/frameworkcompanion/home</a:t>
            </a:r>
            <a:r>
              <a:rPr lang="en-US" sz="1800" dirty="0">
                <a:effectLst/>
                <a:latin typeface="Calibri" panose="020F0502020204030204" pitchFamily="34" charset="0"/>
                <a:ea typeface="Calibri" panose="020F0502020204030204" pitchFamily="34" charset="0"/>
                <a:cs typeface="Arial" panose="020B0604020202020204" pitchFamily="34" charset="0"/>
              </a:rPr>
              <a:t>.</a:t>
            </a:r>
          </a:p>
          <a:p>
            <a:pPr marL="0" indent="0">
              <a:buNone/>
            </a:pPr>
            <a:endParaRPr lang="en-US" dirty="0"/>
          </a:p>
        </p:txBody>
      </p:sp>
    </p:spTree>
    <p:extLst>
      <p:ext uri="{BB962C8B-B14F-4D97-AF65-F5344CB8AC3E}">
        <p14:creationId xmlns:p14="http://schemas.microsoft.com/office/powerpoint/2010/main" val="3705704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325D64-C528-301E-17CE-C73B5E5B134C}"/>
              </a:ext>
            </a:extLst>
          </p:cNvPr>
          <p:cNvSpPr>
            <a:spLocks noGrp="1"/>
          </p:cNvSpPr>
          <p:nvPr>
            <p:ph type="title"/>
          </p:nvPr>
        </p:nvSpPr>
        <p:spPr/>
        <p:txBody>
          <a:bodyPr/>
          <a:lstStyle/>
          <a:p>
            <a:r>
              <a:rPr lang="en-US" dirty="0"/>
              <a:t>More Works Cited </a:t>
            </a:r>
          </a:p>
        </p:txBody>
      </p:sp>
      <p:sp>
        <p:nvSpPr>
          <p:cNvPr id="3" name="Content Placeholder 2">
            <a:extLst>
              <a:ext uri="{FF2B5EF4-FFF2-40B4-BE49-F238E27FC236}">
                <a16:creationId xmlns:a16="http://schemas.microsoft.com/office/drawing/2014/main" id="{6EE31FB0-BDC0-EF13-303C-E0625146BEB1}"/>
              </a:ext>
            </a:extLst>
          </p:cNvPr>
          <p:cNvSpPr>
            <a:spLocks noGrp="1"/>
          </p:cNvSpPr>
          <p:nvPr>
            <p:ph idx="1"/>
          </p:nvPr>
        </p:nvSpPr>
        <p:spPr/>
        <p:txBody>
          <a:bodyPr>
            <a:normAutofit/>
          </a:bodyPr>
          <a:lstStyle/>
          <a:p>
            <a:pPr marL="457200" lvl="1" indent="-457200">
              <a:spcBef>
                <a:spcPts val="0"/>
              </a:spcBef>
              <a:buNone/>
            </a:pPr>
            <a:r>
              <a:rPr lang="en-US" sz="1800" dirty="0">
                <a:effectLst/>
                <a:latin typeface="Calibri" panose="020F0502020204030204" pitchFamily="34" charset="0"/>
                <a:ea typeface="Times New Roman" panose="02020603050405020304" pitchFamily="18" charset="0"/>
                <a:cs typeface="Calibri" panose="020F0502020204030204" pitchFamily="34" charset="0"/>
              </a:rPr>
              <a:t>Oberlies</a:t>
            </a:r>
            <a:r>
              <a:rPr lang="en-US" sz="1800" dirty="0">
                <a:effectLst/>
                <a:latin typeface="Calibri" panose="020F0502020204030204" pitchFamily="34" charset="0"/>
                <a:ea typeface="Times New Roman" panose="02020603050405020304" pitchFamily="18" charset="0"/>
                <a:cs typeface="Calibri" panose="020F0502020204030204" pitchFamily="34" charset="0"/>
              </a:rPr>
              <a:t>, M. (2022, June 3). </a:t>
            </a:r>
            <a:r>
              <a:rPr lang="en-US" sz="1800" i="1" dirty="0">
                <a:effectLst/>
                <a:latin typeface="Calibri" panose="020F0502020204030204" pitchFamily="34" charset="0"/>
                <a:ea typeface="Times New Roman" panose="02020603050405020304" pitchFamily="18" charset="0"/>
                <a:cs typeface="Calibri" panose="020F0502020204030204" pitchFamily="34" charset="0"/>
              </a:rPr>
              <a:t>Politics, policy &amp; international relations companion document on information literacy.</a:t>
            </a:r>
            <a:r>
              <a:rPr lang="en-US" sz="1800" dirty="0">
                <a:effectLst/>
                <a:latin typeface="Calibri" panose="020F0502020204030204" pitchFamily="34" charset="0"/>
                <a:ea typeface="Times New Roman" panose="02020603050405020304" pitchFamily="18" charset="0"/>
                <a:cs typeface="Calibri" panose="020F0502020204030204" pitchFamily="34" charset="0"/>
              </a:rPr>
              <a:t> APSA Educate. </a:t>
            </a:r>
            <a:r>
              <a:rPr lang="en-US" sz="1800" u="sng" dirty="0">
                <a:solidFill>
                  <a:srgbClr val="0000FF"/>
                </a:solidFill>
                <a:effectLst/>
                <a:latin typeface="Calibri" panose="020F0502020204030204" pitchFamily="34" charset="0"/>
                <a:ea typeface="Times New Roman" panose="02020603050405020304" pitchFamily="18" charset="0"/>
                <a:cs typeface="Calibri" panose="020F0502020204030204" pitchFamily="34" charset="0"/>
                <a:hlinkClick r:id="rId3"/>
              </a:rPr>
              <a:t>https://educate.apsanet.org/politics-policy-international-relations-companion-document-on-information-literacy</a:t>
            </a:r>
            <a:r>
              <a:rPr lang="en-US" sz="1800" dirty="0">
                <a:effectLst/>
                <a:latin typeface="Calibri" panose="020F0502020204030204" pitchFamily="34" charset="0"/>
                <a:ea typeface="Times New Roman" panose="02020603050405020304" pitchFamily="18" charset="0"/>
                <a:cs typeface="Calibri" panose="020F0502020204030204" pitchFamily="34" charset="0"/>
              </a:rPr>
              <a:t>.</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457200" lvl="1" indent="-457200">
              <a:spcBef>
                <a:spcPts val="0"/>
              </a:spcBef>
              <a:buNone/>
            </a:pPr>
            <a:r>
              <a:rPr lang="en-US" sz="1800" dirty="0">
                <a:effectLst/>
                <a:latin typeface="Calibri" panose="020F0502020204030204" pitchFamily="34" charset="0"/>
                <a:ea typeface="Times New Roman" panose="02020603050405020304" pitchFamily="18" charset="0"/>
                <a:cs typeface="Calibri" panose="020F0502020204030204" pitchFamily="34" charset="0"/>
              </a:rPr>
              <a:t>Oberlies</a:t>
            </a:r>
            <a:r>
              <a:rPr lang="en-US" sz="1800" dirty="0">
                <a:effectLst/>
                <a:latin typeface="Calibri" panose="020F0502020204030204" pitchFamily="34" charset="0"/>
                <a:ea typeface="Times New Roman" panose="02020603050405020304" pitchFamily="18" charset="0"/>
                <a:cs typeface="Calibri" panose="020F0502020204030204" pitchFamily="34" charset="0"/>
              </a:rPr>
              <a:t>, M., &amp; Cloyd, B., (Eds.) (2021). </a:t>
            </a:r>
            <a:r>
              <a:rPr lang="en-US" sz="1800" i="1" dirty="0">
                <a:effectLst/>
                <a:latin typeface="Calibri" panose="020F0502020204030204" pitchFamily="34" charset="0"/>
                <a:ea typeface="Times New Roman" panose="02020603050405020304" pitchFamily="18" charset="0"/>
                <a:cs typeface="Calibri" panose="020F0502020204030204" pitchFamily="34" charset="0"/>
              </a:rPr>
              <a:t>Companion document to the ACRL framework for information literacy for higher education: Politics, policy, and international relations.</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u="sng" dirty="0">
                <a:solidFill>
                  <a:srgbClr val="0000FF"/>
                </a:solidFill>
                <a:effectLst/>
                <a:latin typeface="Calibri" panose="020F0502020204030204" pitchFamily="34" charset="0"/>
                <a:ea typeface="Times New Roman" panose="02020603050405020304" pitchFamily="18" charset="0"/>
                <a:cs typeface="Calibri" panose="020F0502020204030204" pitchFamily="34" charset="0"/>
                <a:hlinkClick r:id="rId4"/>
              </a:rPr>
              <a:t>https://www.ala.org/acrl/sites/ala.org.acrl/files/content/standards/Framework_Companion_PPIR.pdf</a:t>
            </a:r>
            <a:r>
              <a:rPr lang="en-US" sz="1800" dirty="0">
                <a:effectLst/>
                <a:latin typeface="Calibri" panose="020F0502020204030204" pitchFamily="34" charset="0"/>
                <a:ea typeface="Times New Roman" panose="02020603050405020304" pitchFamily="18" charset="0"/>
                <a:cs typeface="Calibri" panose="020F0502020204030204" pitchFamily="34" charset="0"/>
              </a:rPr>
              <a:t>.</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457200" lvl="1" indent="-457200">
              <a:spcBef>
                <a:spcPts val="0"/>
              </a:spcBef>
              <a:buNone/>
            </a:pPr>
            <a:r>
              <a:rPr lang="en-US" sz="1800" dirty="0">
                <a:effectLst/>
                <a:latin typeface="Calibri" panose="020F0502020204030204" pitchFamily="34" charset="0"/>
                <a:ea typeface="Calibri" panose="020F0502020204030204" pitchFamily="34" charset="0"/>
                <a:cs typeface="Calibri" panose="020F0502020204030204" pitchFamily="34" charset="0"/>
              </a:rPr>
              <a:t>Shannon, A. &amp; Shannon, V. (2016). “Librarians in the midst: Improving student research through collaborative instruction.” </a:t>
            </a:r>
            <a:r>
              <a:rPr lang="en-US" sz="1800" i="1" dirty="0">
                <a:effectLst/>
                <a:latin typeface="Calibri" panose="020F0502020204030204" pitchFamily="34" charset="0"/>
                <a:ea typeface="Calibri" panose="020F0502020204030204" pitchFamily="34" charset="0"/>
                <a:cs typeface="Calibri" panose="020F0502020204030204" pitchFamily="34" charset="0"/>
              </a:rPr>
              <a:t>Journal of Political Science Education</a:t>
            </a:r>
            <a:r>
              <a:rPr lang="en-US" sz="1800" dirty="0">
                <a:effectLst/>
                <a:latin typeface="Calibri" panose="020F0502020204030204" pitchFamily="34" charset="0"/>
                <a:ea typeface="Calibri" panose="020F0502020204030204" pitchFamily="34" charset="0"/>
                <a:cs typeface="Calibri" panose="020F0502020204030204" pitchFamily="34" charset="0"/>
              </a:rPr>
              <a:t> 12(4): 457–70. </a:t>
            </a:r>
            <a:r>
              <a:rPr lang="en-US" sz="1800" u="sng" dirty="0">
                <a:solidFill>
                  <a:srgbClr val="0000FF"/>
                </a:solidFill>
                <a:effectLst/>
                <a:latin typeface="Calibri" panose="020F0502020204030204" pitchFamily="34" charset="0"/>
                <a:ea typeface="Calibri" panose="020F0502020204030204" pitchFamily="34" charset="0"/>
                <a:cs typeface="Calibri" panose="020F0502020204030204" pitchFamily="34" charset="0"/>
                <a:hlinkClick r:id="rId5"/>
              </a:rPr>
              <a:t>https://doi.org/10.1080/15512169.2016.1157486</a:t>
            </a:r>
            <a:r>
              <a:rPr lang="en-US" sz="1800" dirty="0">
                <a:effectLst/>
                <a:latin typeface="Calibri" panose="020F0502020204030204" pitchFamily="34" charset="0"/>
                <a:ea typeface="Calibri" panose="020F0502020204030204" pitchFamily="34" charset="0"/>
                <a:cs typeface="Calibri" panose="020F0502020204030204" pitchFamily="34" charset="0"/>
              </a:rPr>
              <a:t>.</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457200" lvl="1" indent="-457200">
              <a:spcBef>
                <a:spcPts val="0"/>
              </a:spcBef>
              <a:buNone/>
            </a:pPr>
            <a:r>
              <a:rPr lang="en-US" sz="1800" dirty="0">
                <a:effectLst/>
                <a:latin typeface="Calibri" panose="020F0502020204030204" pitchFamily="34" charset="0"/>
                <a:ea typeface="Calibri" panose="020F0502020204030204" pitchFamily="34" charset="0"/>
                <a:cs typeface="Arial" panose="020B0604020202020204" pitchFamily="34" charset="0"/>
              </a:rPr>
              <a:t>Shannon, A. &amp; Shannon, V. (2021). “Incorporating information literacy in political science research design.” In J. Bernstein (Ed.),</a:t>
            </a:r>
            <a:r>
              <a:rPr lang="en-US" sz="1800" i="1" dirty="0">
                <a:effectLst/>
                <a:latin typeface="Calibri" panose="020F0502020204030204" pitchFamily="34" charset="0"/>
                <a:ea typeface="Calibri" panose="020F0502020204030204" pitchFamily="34" charset="0"/>
                <a:cs typeface="Arial" panose="020B0604020202020204" pitchFamily="34" charset="0"/>
              </a:rPr>
              <a:t> Teaching research methods in political science</a:t>
            </a:r>
            <a:r>
              <a:rPr lang="en-US" sz="1800" dirty="0">
                <a:effectLst/>
                <a:latin typeface="Calibri" panose="020F0502020204030204" pitchFamily="34" charset="0"/>
                <a:ea typeface="Calibri" panose="020F0502020204030204" pitchFamily="34" charset="0"/>
                <a:cs typeface="Arial" panose="020B0604020202020204" pitchFamily="34" charset="0"/>
              </a:rPr>
              <a:t> (pp. 28–42). Edward Elgar Publishing. </a:t>
            </a:r>
            <a:r>
              <a:rPr lang="en-US" sz="1800" u="sng" dirty="0">
                <a:solidFill>
                  <a:srgbClr val="0000FF"/>
                </a:solidFill>
                <a:effectLst/>
                <a:latin typeface="Calibri" panose="020F0502020204030204" pitchFamily="34" charset="0"/>
                <a:ea typeface="Calibri" panose="020F0502020204030204" pitchFamily="34" charset="0"/>
                <a:cs typeface="Arial" panose="020B0604020202020204" pitchFamily="34" charset="0"/>
                <a:hlinkClick r:id="rId6"/>
              </a:rPr>
              <a:t>https://doi.org/10.4337/9781839101212.00011</a:t>
            </a:r>
            <a:r>
              <a:rPr lang="en-US" sz="1800" dirty="0">
                <a:effectLst/>
                <a:latin typeface="Calibri" panose="020F0502020204030204" pitchFamily="34" charset="0"/>
                <a:ea typeface="Calibri" panose="020F0502020204030204" pitchFamily="34" charset="0"/>
                <a:cs typeface="Arial" panose="020B0604020202020204" pitchFamily="34" charset="0"/>
              </a:rPr>
              <a:t>.</a:t>
            </a:r>
          </a:p>
          <a:p>
            <a:pPr marL="457200" lvl="1" indent="-457200">
              <a:spcBef>
                <a:spcPts val="0"/>
              </a:spcBef>
              <a:buNone/>
            </a:pPr>
            <a:r>
              <a:rPr lang="en-US" sz="1800" dirty="0">
                <a:effectLst/>
                <a:latin typeface="Calibri" panose="020F0502020204030204" pitchFamily="34" charset="0"/>
                <a:ea typeface="Calibri" panose="020F0502020204030204" pitchFamily="34" charset="0"/>
                <a:cs typeface="Arial" panose="020B0604020202020204" pitchFamily="34" charset="0"/>
              </a:rPr>
              <a:t>Siver</a:t>
            </a:r>
            <a:r>
              <a:rPr lang="en-US" sz="1800" dirty="0">
                <a:effectLst/>
                <a:latin typeface="Calibri" panose="020F0502020204030204" pitchFamily="34" charset="0"/>
                <a:ea typeface="Calibri" panose="020F0502020204030204" pitchFamily="34" charset="0"/>
                <a:cs typeface="Arial" panose="020B0604020202020204" pitchFamily="34" charset="0"/>
              </a:rPr>
              <a:t>, C. &amp; </a:t>
            </a:r>
            <a:r>
              <a:rPr lang="en-US" sz="1800" dirty="0">
                <a:effectLst/>
                <a:latin typeface="Calibri" panose="020F0502020204030204" pitchFamily="34" charset="0"/>
                <a:ea typeface="Calibri" panose="020F0502020204030204" pitchFamily="34" charset="0"/>
                <a:cs typeface="Arial" panose="020B0604020202020204" pitchFamily="34" charset="0"/>
              </a:rPr>
              <a:t>Haeg</a:t>
            </a:r>
            <a:r>
              <a:rPr lang="en-US" sz="1800" dirty="0">
                <a:effectLst/>
                <a:latin typeface="Calibri" panose="020F0502020204030204" pitchFamily="34" charset="0"/>
                <a:ea typeface="Calibri" panose="020F0502020204030204" pitchFamily="34" charset="0"/>
                <a:cs typeface="Arial" panose="020B0604020202020204" pitchFamily="34" charset="0"/>
              </a:rPr>
              <a:t> C. (2021). “Incorporating and assessing methods across the political science curriculum.” In J. Bernstein (Ed.),</a:t>
            </a:r>
            <a:r>
              <a:rPr lang="en-US" sz="1800" i="1" dirty="0">
                <a:effectLst/>
                <a:latin typeface="Calibri" panose="020F0502020204030204" pitchFamily="34" charset="0"/>
                <a:ea typeface="Calibri" panose="020F0502020204030204" pitchFamily="34" charset="0"/>
                <a:cs typeface="Arial" panose="020B0604020202020204" pitchFamily="34" charset="0"/>
              </a:rPr>
              <a:t> Teaching research methods in political science</a:t>
            </a:r>
            <a:r>
              <a:rPr lang="en-US" sz="1800" dirty="0">
                <a:effectLst/>
                <a:latin typeface="Calibri" panose="020F0502020204030204" pitchFamily="34" charset="0"/>
                <a:ea typeface="Calibri" panose="020F0502020204030204" pitchFamily="34" charset="0"/>
                <a:cs typeface="Arial" panose="020B0604020202020204" pitchFamily="34" charset="0"/>
              </a:rPr>
              <a:t> (pp. 177–93). Edward Elgar Publishing. </a:t>
            </a:r>
            <a:r>
              <a:rPr lang="en-US" sz="1800" u="sng" dirty="0">
                <a:solidFill>
                  <a:srgbClr val="0000FF"/>
                </a:solidFill>
                <a:effectLst/>
                <a:latin typeface="Calibri" panose="020F0502020204030204" pitchFamily="34" charset="0"/>
                <a:ea typeface="Calibri" panose="020F0502020204030204" pitchFamily="34" charset="0"/>
                <a:cs typeface="Arial" panose="020B0604020202020204" pitchFamily="34" charset="0"/>
                <a:hlinkClick r:id="rId7"/>
              </a:rPr>
              <a:t>https://doi.org/10.4337/9781839101212.00022</a:t>
            </a:r>
            <a:r>
              <a:rPr lang="en-US" sz="1800" dirty="0">
                <a:effectLst/>
                <a:latin typeface="Calibri" panose="020F0502020204030204" pitchFamily="34" charset="0"/>
                <a:ea typeface="Calibri" panose="020F0502020204030204" pitchFamily="34" charset="0"/>
                <a:cs typeface="Arial" panose="020B0604020202020204" pitchFamily="34" charset="0"/>
              </a:rPr>
              <a:t>.</a:t>
            </a:r>
          </a:p>
          <a:p>
            <a:pPr marL="457200" lvl="1" indent="-457200">
              <a:spcBef>
                <a:spcPts val="0"/>
              </a:spcBef>
              <a:buNone/>
            </a:pPr>
            <a:r>
              <a:rPr lang="en-US" sz="1800" dirty="0">
                <a:effectLst/>
                <a:latin typeface="Calibri" panose="020F0502020204030204" pitchFamily="34" charset="0"/>
                <a:ea typeface="Calibri" panose="020F0502020204030204" pitchFamily="34" charset="0"/>
                <a:cs typeface="Arial" panose="020B0604020202020204" pitchFamily="34" charset="0"/>
              </a:rPr>
              <a:t>Thornton, S. &amp; Atkinson, D.B. (2022, July). “Everywhere and nowhere: Information literacy in the political science classroom.” </a:t>
            </a:r>
            <a:r>
              <a:rPr lang="en-US" sz="1800" i="1" dirty="0">
                <a:effectLst/>
                <a:latin typeface="Calibri" panose="020F0502020204030204" pitchFamily="34" charset="0"/>
                <a:ea typeface="Calibri" panose="020F0502020204030204" pitchFamily="34" charset="0"/>
                <a:cs typeface="Arial" panose="020B0604020202020204" pitchFamily="34" charset="0"/>
              </a:rPr>
              <a:t>PS: Political Science &amp; Politics</a:t>
            </a:r>
            <a:r>
              <a:rPr lang="en-US" sz="1800" dirty="0">
                <a:effectLst/>
                <a:latin typeface="Calibri" panose="020F0502020204030204" pitchFamily="34" charset="0"/>
                <a:ea typeface="Calibri" panose="020F0502020204030204" pitchFamily="34" charset="0"/>
                <a:cs typeface="Arial" panose="020B0604020202020204" pitchFamily="34" charset="0"/>
              </a:rPr>
              <a:t> 55 (3): 597–604. </a:t>
            </a:r>
            <a:r>
              <a:rPr lang="en-US" sz="1800" u="sng" dirty="0">
                <a:solidFill>
                  <a:srgbClr val="0000FF"/>
                </a:solidFill>
                <a:effectLst/>
                <a:latin typeface="Calibri" panose="020F0502020204030204" pitchFamily="34" charset="0"/>
                <a:ea typeface="Calibri" panose="020F0502020204030204" pitchFamily="34" charset="0"/>
                <a:cs typeface="Arial" panose="020B0604020202020204" pitchFamily="34" charset="0"/>
                <a:hlinkClick r:id="rId8"/>
              </a:rPr>
              <a:t>https://doi.org/10.1017/S1049096522000397</a:t>
            </a:r>
            <a:r>
              <a:rPr lang="en-US" sz="1800" dirty="0">
                <a:effectLst/>
                <a:latin typeface="Calibri" panose="020F0502020204030204" pitchFamily="34" charset="0"/>
                <a:ea typeface="Calibri" panose="020F0502020204030204" pitchFamily="34" charset="0"/>
                <a:cs typeface="Arial" panose="020B0604020202020204" pitchFamily="34" charset="0"/>
              </a:rPr>
              <a:t>.</a:t>
            </a:r>
          </a:p>
          <a:p>
            <a:pPr marL="0" indent="0">
              <a:buNone/>
            </a:pPr>
            <a:endParaRPr lang="en-US" dirty="0"/>
          </a:p>
        </p:txBody>
      </p:sp>
    </p:spTree>
    <p:extLst>
      <p:ext uri="{BB962C8B-B14F-4D97-AF65-F5344CB8AC3E}">
        <p14:creationId xmlns:p14="http://schemas.microsoft.com/office/powerpoint/2010/main" val="2898335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0771A-DDEF-2DEB-43CB-861A2CE530DA}"/>
              </a:ext>
            </a:extLst>
          </p:cNvPr>
          <p:cNvSpPr>
            <a:spLocks noGrp="1"/>
          </p:cNvSpPr>
          <p:nvPr>
            <p:ph type="title"/>
          </p:nvPr>
        </p:nvSpPr>
        <p:spPr/>
        <p:txBody>
          <a:bodyPr/>
          <a:lstStyle/>
          <a:p>
            <a:r>
              <a:rPr lang="en-US" dirty="0"/>
              <a:t>Thank you!</a:t>
            </a:r>
          </a:p>
        </p:txBody>
      </p:sp>
      <p:sp>
        <p:nvSpPr>
          <p:cNvPr id="3" name="Content Placeholder 2">
            <a:extLst>
              <a:ext uri="{FF2B5EF4-FFF2-40B4-BE49-F238E27FC236}">
                <a16:creationId xmlns:a16="http://schemas.microsoft.com/office/drawing/2014/main" id="{7B3E55BC-D0AE-F164-1DF4-7C053837426B}"/>
              </a:ext>
            </a:extLst>
          </p:cNvPr>
          <p:cNvSpPr>
            <a:spLocks noGrp="1"/>
          </p:cNvSpPr>
          <p:nvPr>
            <p:ph idx="1"/>
          </p:nvPr>
        </p:nvSpPr>
        <p:spPr/>
        <p:txBody>
          <a:bodyPr/>
          <a:lstStyle/>
          <a:p>
            <a:pPr marL="0" indent="0">
              <a:buNone/>
            </a:pPr>
            <a:r>
              <a:rPr lang="en-US" dirty="0"/>
              <a:t>My contact details:</a:t>
            </a:r>
          </a:p>
          <a:p>
            <a:pPr lvl="1"/>
            <a:r>
              <a:rPr lang="en-US" dirty="0"/>
              <a:t>Kimberly MacVaugh, SFS and Government Librarian at Georgetown University</a:t>
            </a:r>
          </a:p>
          <a:p>
            <a:pPr lvl="1"/>
            <a:r>
              <a:rPr lang="en-US" dirty="0">
                <a:hlinkClick r:id="rId3"/>
              </a:rPr>
              <a:t>Kimberly.macvaugh@Georgetown.edu</a:t>
            </a:r>
            <a:endParaRPr lang="en-US" dirty="0"/>
          </a:p>
          <a:p>
            <a:pPr lvl="1"/>
            <a:r>
              <a:rPr lang="en-US" dirty="0"/>
              <a:t>202-687-4482</a:t>
            </a:r>
          </a:p>
          <a:p>
            <a:pPr lvl="1"/>
            <a:r>
              <a:rPr lang="en-US" dirty="0">
                <a:hlinkClick r:id="rId4"/>
              </a:rPr>
              <a:t>https://www.linkedin.com/in/kimberlymacvaugh</a:t>
            </a:r>
            <a:r>
              <a:rPr lang="en-US" dirty="0"/>
              <a:t> </a:t>
            </a:r>
          </a:p>
          <a:p>
            <a:pPr lvl="1"/>
            <a:endParaRPr lang="en-US" dirty="0"/>
          </a:p>
        </p:txBody>
      </p:sp>
    </p:spTree>
    <p:extLst>
      <p:ext uri="{BB962C8B-B14F-4D97-AF65-F5344CB8AC3E}">
        <p14:creationId xmlns:p14="http://schemas.microsoft.com/office/powerpoint/2010/main" val="2838185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7732CDD-6B16-C376-A8FB-8702216E45D3}"/>
              </a:ext>
            </a:extLst>
          </p:cNvPr>
          <p:cNvSpPr>
            <a:spLocks noGrp="1"/>
          </p:cNvSpPr>
          <p:nvPr>
            <p:ph type="title"/>
          </p:nvPr>
        </p:nvSpPr>
        <p:spPr>
          <a:xfrm>
            <a:off x="1104900" y="76200"/>
            <a:ext cx="9980682" cy="1096962"/>
          </a:xfrm>
        </p:spPr>
        <p:txBody>
          <a:bodyPr anchor="b">
            <a:normAutofit/>
          </a:bodyPr>
          <a:lstStyle/>
          <a:p>
            <a:r>
              <a:rPr lang="en-US" dirty="0"/>
              <a:t>Information Literacy is Critical to Combatting Disinformation</a:t>
            </a:r>
          </a:p>
        </p:txBody>
      </p:sp>
      <p:sp>
        <p:nvSpPr>
          <p:cNvPr id="5" name="Content Placeholder 4">
            <a:extLst>
              <a:ext uri="{FF2B5EF4-FFF2-40B4-BE49-F238E27FC236}">
                <a16:creationId xmlns:a16="http://schemas.microsoft.com/office/drawing/2014/main" id="{74B92F51-2041-6263-7B40-2122A9408113}"/>
              </a:ext>
            </a:extLst>
          </p:cNvPr>
          <p:cNvSpPr>
            <a:spLocks noGrp="1"/>
          </p:cNvSpPr>
          <p:nvPr>
            <p:ph sz="half" idx="1"/>
          </p:nvPr>
        </p:nvSpPr>
        <p:spPr>
          <a:xfrm>
            <a:off x="1104899" y="2245853"/>
            <a:ext cx="4646293" cy="3926346"/>
          </a:xfrm>
        </p:spPr>
        <p:txBody>
          <a:bodyPr>
            <a:normAutofit/>
          </a:bodyPr>
          <a:lstStyle/>
          <a:p>
            <a:pPr marL="0" indent="0" algn="ctr">
              <a:buNone/>
            </a:pPr>
            <a:r>
              <a:rPr lang="en-US" dirty="0"/>
              <a:t>“[F]</a:t>
            </a:r>
            <a:r>
              <a:rPr lang="en-US" dirty="0"/>
              <a:t>ocusing</a:t>
            </a:r>
            <a:r>
              <a:rPr lang="en-US" dirty="0"/>
              <a:t> on how to find and evaluate information is not sufficient….[T]he banner of information literacy has to include an understanding of </a:t>
            </a:r>
            <a:r>
              <a:rPr lang="en-US" i="1" dirty="0"/>
              <a:t>information systems</a:t>
            </a:r>
            <a:r>
              <a:rPr lang="en-US" dirty="0"/>
              <a:t>: the architectures, infrastructures, and fundamental belief systems that shape our information environment, including the fact that these systems are social, influenced by the biases and assumptions of the humans who create and use them.”</a:t>
            </a:r>
          </a:p>
          <a:p>
            <a:pPr marL="0" indent="0" algn="ctr">
              <a:buNone/>
            </a:pPr>
            <a:r>
              <a:rPr lang="en-US" dirty="0"/>
              <a:t>(</a:t>
            </a:r>
            <a:r>
              <a:rPr lang="en-US" dirty="0"/>
              <a:t>Fister</a:t>
            </a:r>
            <a:r>
              <a:rPr lang="en-US" dirty="0"/>
              <a:t>, 2021, emphasis original)</a:t>
            </a:r>
          </a:p>
        </p:txBody>
      </p:sp>
      <p:pic>
        <p:nvPicPr>
          <p:cNvPr id="7" name="Picture 6" descr="Glowing circuit board">
            <a:extLst>
              <a:ext uri="{FF2B5EF4-FFF2-40B4-BE49-F238E27FC236}">
                <a16:creationId xmlns:a16="http://schemas.microsoft.com/office/drawing/2014/main" id="{81A9C91E-3C8C-1840-CFB6-1D8DE8D0A7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0806" y="2245853"/>
            <a:ext cx="4646293" cy="3101400"/>
          </a:xfrm>
          <a:prstGeom prst="rect">
            <a:avLst/>
          </a:prstGeom>
          <a:noFill/>
        </p:spPr>
      </p:pic>
    </p:spTree>
    <p:extLst>
      <p:ext uri="{BB962C8B-B14F-4D97-AF65-F5344CB8AC3E}">
        <p14:creationId xmlns:p14="http://schemas.microsoft.com/office/powerpoint/2010/main" val="2624065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Integrating IL in Political Science Classes</a:t>
            </a:r>
          </a:p>
        </p:txBody>
      </p:sp>
      <p:sp>
        <p:nvSpPr>
          <p:cNvPr id="8" name="Text Placeholder 7"/>
          <p:cNvSpPr>
            <a:spLocks noGrp="1"/>
          </p:cNvSpPr>
          <p:nvPr>
            <p:ph type="body" idx="1"/>
          </p:nvPr>
        </p:nvSpPr>
        <p:spPr/>
        <p:txBody>
          <a:bodyPr/>
          <a:lstStyle/>
          <a:p>
            <a:r>
              <a:rPr lang="en-US" dirty="0"/>
              <a:t>Shannon &amp; Shannon (2016)</a:t>
            </a:r>
          </a:p>
        </p:txBody>
      </p:sp>
      <p:sp>
        <p:nvSpPr>
          <p:cNvPr id="4" name="Text Placeholder 3"/>
          <p:cNvSpPr>
            <a:spLocks noGrp="1"/>
          </p:cNvSpPr>
          <p:nvPr>
            <p:ph sz="half" idx="2"/>
          </p:nvPr>
        </p:nvSpPr>
        <p:spPr>
          <a:xfrm>
            <a:off x="1104900" y="2424112"/>
            <a:ext cx="4919472" cy="4170998"/>
          </a:xfrm>
        </p:spPr>
        <p:txBody>
          <a:bodyPr/>
          <a:lstStyle/>
          <a:p>
            <a:r>
              <a:rPr lang="en-US" dirty="0"/>
              <a:t>Finds that embedded librarian involvement throughout a semester-long course improved research skills and paper outcomes</a:t>
            </a:r>
          </a:p>
          <a:p>
            <a:pPr marL="0" indent="0">
              <a:buNone/>
            </a:pPr>
            <a:r>
              <a:rPr lang="en-US" sz="2400" b="1" dirty="0"/>
              <a:t>Shannon &amp; Shannon (2021)</a:t>
            </a:r>
          </a:p>
          <a:p>
            <a:r>
              <a:rPr lang="en-US" dirty="0"/>
              <a:t>Builds on ACRL Framework for IL and recommends instructors work with librarians in the areas of the information cycle, evaluation, searching effectively and efficiently, and integrating information </a:t>
            </a:r>
          </a:p>
          <a:p>
            <a:pPr marL="0" indent="0">
              <a:buNone/>
            </a:pPr>
            <a:endParaRPr lang="en-US" dirty="0"/>
          </a:p>
        </p:txBody>
      </p:sp>
      <p:sp>
        <p:nvSpPr>
          <p:cNvPr id="9" name="Text Placeholder 8"/>
          <p:cNvSpPr>
            <a:spLocks noGrp="1"/>
          </p:cNvSpPr>
          <p:nvPr>
            <p:ph type="body" sz="quarter" idx="3"/>
          </p:nvPr>
        </p:nvSpPr>
        <p:spPr/>
        <p:txBody>
          <a:bodyPr/>
          <a:lstStyle/>
          <a:p>
            <a:r>
              <a:rPr lang="en-US" dirty="0"/>
              <a:t>Siver</a:t>
            </a:r>
            <a:r>
              <a:rPr lang="en-US" dirty="0"/>
              <a:t> &amp; </a:t>
            </a:r>
            <a:r>
              <a:rPr lang="en-US" dirty="0"/>
              <a:t>Haeg</a:t>
            </a:r>
            <a:r>
              <a:rPr lang="en-US" dirty="0"/>
              <a:t> (2020)</a:t>
            </a:r>
          </a:p>
        </p:txBody>
      </p:sp>
      <p:sp>
        <p:nvSpPr>
          <p:cNvPr id="10" name="Content Placeholder 9"/>
          <p:cNvSpPr>
            <a:spLocks noGrp="1"/>
          </p:cNvSpPr>
          <p:nvPr>
            <p:ph sz="quarter" idx="4"/>
          </p:nvPr>
        </p:nvSpPr>
        <p:spPr/>
        <p:txBody>
          <a:bodyPr/>
          <a:lstStyle/>
          <a:p>
            <a:r>
              <a:rPr lang="en-US" dirty="0"/>
              <a:t>Presented at APSA TLC in 2020 about their efforts to scaffold IL skills throughout the core courses of the Political Science major at the College of Saint Benedict</a:t>
            </a:r>
          </a:p>
          <a:p>
            <a:pPr marL="0" indent="0">
              <a:buNone/>
            </a:pPr>
            <a:r>
              <a:rPr lang="en-US" sz="2400" b="1" dirty="0"/>
              <a:t>Siver</a:t>
            </a:r>
            <a:r>
              <a:rPr lang="en-US" sz="2400" b="1" dirty="0"/>
              <a:t> &amp; </a:t>
            </a:r>
            <a:r>
              <a:rPr lang="en-US" sz="2400" b="1" dirty="0"/>
              <a:t>Haeg</a:t>
            </a:r>
            <a:r>
              <a:rPr lang="en-US" sz="2400" b="1" dirty="0"/>
              <a:t> (2021)</a:t>
            </a:r>
          </a:p>
          <a:p>
            <a:r>
              <a:rPr lang="en-US" dirty="0"/>
              <a:t>Expands on their work finding that scaffolding information literacy into the four-year undergraduate politics curriculum including methods and capstone courses has positive impact</a:t>
            </a:r>
          </a:p>
        </p:txBody>
      </p:sp>
    </p:spTree>
    <p:extLst>
      <p:ext uri="{BB962C8B-B14F-4D97-AF65-F5344CB8AC3E}">
        <p14:creationId xmlns:p14="http://schemas.microsoft.com/office/powerpoint/2010/main" val="2502153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Growing IL Interest in the Discipline</a:t>
            </a:r>
          </a:p>
        </p:txBody>
      </p:sp>
      <p:sp>
        <p:nvSpPr>
          <p:cNvPr id="4" name="Text Placeholder 3"/>
          <p:cNvSpPr>
            <a:spLocks noGrp="1"/>
          </p:cNvSpPr>
          <p:nvPr>
            <p:ph type="body" idx="1"/>
          </p:nvPr>
        </p:nvSpPr>
        <p:spPr/>
        <p:txBody>
          <a:bodyPr/>
          <a:lstStyle/>
          <a:p>
            <a:r>
              <a:rPr lang="en-US" dirty="0"/>
              <a:t>Harden &amp; Harden (2020) </a:t>
            </a:r>
          </a:p>
        </p:txBody>
      </p:sp>
      <p:sp>
        <p:nvSpPr>
          <p:cNvPr id="5" name="Content Placeholder 4">
            <a:extLst>
              <a:ext uri="{FF2B5EF4-FFF2-40B4-BE49-F238E27FC236}">
                <a16:creationId xmlns:a16="http://schemas.microsoft.com/office/drawing/2014/main" id="{F5CD411D-5AEF-32B0-E896-7E6152818956}"/>
              </a:ext>
            </a:extLst>
          </p:cNvPr>
          <p:cNvSpPr>
            <a:spLocks noGrp="1"/>
          </p:cNvSpPr>
          <p:nvPr>
            <p:ph sz="half" idx="2"/>
          </p:nvPr>
        </p:nvSpPr>
        <p:spPr/>
        <p:txBody>
          <a:bodyPr/>
          <a:lstStyle/>
          <a:p>
            <a:r>
              <a:rPr lang="en-US" dirty="0"/>
              <a:t>“Instructors must actively work to advance students’ information skills—including allocating some class time—if they want to bring output from the course in line with their expectations.”</a:t>
            </a:r>
          </a:p>
          <a:p>
            <a:r>
              <a:rPr lang="en-US" dirty="0"/>
              <a:t>Students must slow down when exploring information to avoid cherry picking and to allow data/evidence to guide their research.</a:t>
            </a:r>
          </a:p>
          <a:p>
            <a:r>
              <a:rPr lang="en-US" dirty="0"/>
              <a:t>Instructors can and should teach IL skills with or without a librarian.</a:t>
            </a:r>
          </a:p>
        </p:txBody>
      </p:sp>
      <p:sp>
        <p:nvSpPr>
          <p:cNvPr id="6" name="Text Placeholder 5">
            <a:extLst>
              <a:ext uri="{FF2B5EF4-FFF2-40B4-BE49-F238E27FC236}">
                <a16:creationId xmlns:a16="http://schemas.microsoft.com/office/drawing/2014/main" id="{3972ECFA-D9AC-4904-DB25-947BCE1B6AD7}"/>
              </a:ext>
            </a:extLst>
          </p:cNvPr>
          <p:cNvSpPr>
            <a:spLocks noGrp="1"/>
          </p:cNvSpPr>
          <p:nvPr>
            <p:ph type="body" sz="quarter" idx="3"/>
          </p:nvPr>
        </p:nvSpPr>
        <p:spPr/>
        <p:txBody>
          <a:bodyPr/>
          <a:lstStyle/>
          <a:p>
            <a:r>
              <a:rPr lang="en-US" dirty="0"/>
              <a:t>Thornton &amp; Atkinson (2021)</a:t>
            </a:r>
          </a:p>
        </p:txBody>
      </p:sp>
      <p:sp>
        <p:nvSpPr>
          <p:cNvPr id="7" name="Content Placeholder 6">
            <a:extLst>
              <a:ext uri="{FF2B5EF4-FFF2-40B4-BE49-F238E27FC236}">
                <a16:creationId xmlns:a16="http://schemas.microsoft.com/office/drawing/2014/main" id="{4E70A0B1-EE03-8EC6-80B9-633C0EB25018}"/>
              </a:ext>
            </a:extLst>
          </p:cNvPr>
          <p:cNvSpPr>
            <a:spLocks noGrp="1"/>
          </p:cNvSpPr>
          <p:nvPr>
            <p:ph sz="quarter" idx="4"/>
          </p:nvPr>
        </p:nvSpPr>
        <p:spPr/>
        <p:txBody>
          <a:bodyPr/>
          <a:lstStyle/>
          <a:p>
            <a:r>
              <a:rPr lang="en-US" dirty="0"/>
              <a:t>Faculty believe that students lack adequate IL skills but do not necessarily explicitly teach these in their courses.</a:t>
            </a:r>
          </a:p>
          <a:p>
            <a:r>
              <a:rPr lang="en-US" dirty="0"/>
              <a:t>Faculty who have been trained in IL are more likely to include this in their courses.</a:t>
            </a:r>
          </a:p>
          <a:p>
            <a:r>
              <a:rPr lang="en-US" dirty="0"/>
              <a:t>IL training should be encouraged and the development of IL skills should be emphasized throughout curriculum.</a:t>
            </a:r>
          </a:p>
        </p:txBody>
      </p:sp>
    </p:spTree>
    <p:extLst>
      <p:ext uri="{BB962C8B-B14F-4D97-AF65-F5344CB8AC3E}">
        <p14:creationId xmlns:p14="http://schemas.microsoft.com/office/powerpoint/2010/main" val="2087540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692ABC4-ADCB-DFEF-DE1B-632CE513D776}"/>
              </a:ext>
            </a:extLst>
          </p:cNvPr>
          <p:cNvSpPr>
            <a:spLocks noGrp="1"/>
          </p:cNvSpPr>
          <p:nvPr>
            <p:ph type="title"/>
          </p:nvPr>
        </p:nvSpPr>
        <p:spPr/>
        <p:txBody>
          <a:bodyPr/>
          <a:lstStyle/>
          <a:p>
            <a:r>
              <a:rPr lang="en-US" dirty="0"/>
              <a:t>Data from Faculty Survey Conducted by Thornton and Atkinson </a:t>
            </a:r>
          </a:p>
        </p:txBody>
      </p:sp>
      <p:pic>
        <p:nvPicPr>
          <p:cNvPr id="11" name="Content Placeholder 10" descr="Figure 1 presents answers to a question about whether respondents agreed with the statement that students arrive at university with sufficient IL to successfully construct a competent research paper. Of all respondents, 55% disagreed and 26.3% strongly disagreed with this statement. These findings confirmed previous surveys reporting that faculty members do not believe students arrive on campus with sufficient IL to be successful university students.">
            <a:extLst>
              <a:ext uri="{FF2B5EF4-FFF2-40B4-BE49-F238E27FC236}">
                <a16:creationId xmlns:a16="http://schemas.microsoft.com/office/drawing/2014/main" id="{8AFB959B-8406-D441-8F8D-02503B6F7300}"/>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1104900" y="2550247"/>
            <a:ext cx="4914900" cy="2671905"/>
          </a:xfrm>
        </p:spPr>
      </p:pic>
      <p:pic>
        <p:nvPicPr>
          <p:cNvPr id="13" name="Content Placeholder 12" descr="This chart provides the predicted probabilities for the effects of training on the probability of at least one class session dedicated to IL. We found that a faculty member who did not have IL training had a 0.32 probability of conducting at least one course dedicated to IL. Conversely, one who did have IL training had a 0.56 probability of conducting an IL session. This is a significant change in probability of 0.24 point. A faculty member with no IL training had a 0.17 probability of inviting a librarian whereas one with IL training had a 0.36 probability. This is a change in probabilities of 0.19 point.">
            <a:extLst>
              <a:ext uri="{FF2B5EF4-FFF2-40B4-BE49-F238E27FC236}">
                <a16:creationId xmlns:a16="http://schemas.microsoft.com/office/drawing/2014/main" id="{C56AC646-8C72-D3DA-F8AE-69C5B9077C77}"/>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6172200" y="2149037"/>
            <a:ext cx="4914900" cy="3474325"/>
          </a:xfrm>
        </p:spPr>
      </p:pic>
      <p:sp>
        <p:nvSpPr>
          <p:cNvPr id="14" name="TextBox 13">
            <a:extLst>
              <a:ext uri="{FF2B5EF4-FFF2-40B4-BE49-F238E27FC236}">
                <a16:creationId xmlns:a16="http://schemas.microsoft.com/office/drawing/2014/main" id="{5F9327BD-D807-4B95-88CF-AA9D60926589}"/>
              </a:ext>
            </a:extLst>
          </p:cNvPr>
          <p:cNvSpPr txBox="1"/>
          <p:nvPr/>
        </p:nvSpPr>
        <p:spPr>
          <a:xfrm>
            <a:off x="1104900" y="5657671"/>
            <a:ext cx="10185952" cy="1200329"/>
          </a:xfrm>
          <a:prstGeom prst="rect">
            <a:avLst/>
          </a:prstGeom>
          <a:noFill/>
        </p:spPr>
        <p:txBody>
          <a:bodyPr wrap="square" rtlCol="0">
            <a:spAutoFit/>
          </a:bodyPr>
          <a:lstStyle/>
          <a:p>
            <a:r>
              <a:rPr lang="en-US" sz="1800" dirty="0">
                <a:effectLst/>
                <a:latin typeface="Times New Roman" panose="02020603050405020304" pitchFamily="18" charset="0"/>
                <a:ea typeface="Times New Roman" panose="02020603050405020304" pitchFamily="18" charset="0"/>
                <a:cs typeface="Arial" panose="020B0604020202020204" pitchFamily="34" charset="0"/>
              </a:rPr>
              <a:t>Thornton, S. &amp; Atkinson, D.B. (2022, July). “Everywhere and nowhere: Information literacy in the political science classroom.” </a:t>
            </a:r>
            <a:r>
              <a:rPr lang="en-US" sz="1800" i="1" dirty="0">
                <a:effectLst/>
                <a:latin typeface="Times New Roman" panose="02020603050405020304" pitchFamily="18" charset="0"/>
                <a:ea typeface="Times New Roman" panose="02020603050405020304" pitchFamily="18" charset="0"/>
                <a:cs typeface="Arial" panose="020B0604020202020204" pitchFamily="34" charset="0"/>
              </a:rPr>
              <a:t>PS: Political Science &amp; Politics</a:t>
            </a:r>
            <a:r>
              <a:rPr lang="en-US" sz="1800" dirty="0">
                <a:effectLst/>
                <a:latin typeface="Times New Roman" panose="02020603050405020304" pitchFamily="18" charset="0"/>
                <a:ea typeface="Times New Roman" panose="02020603050405020304" pitchFamily="18" charset="0"/>
                <a:cs typeface="Arial" panose="020B0604020202020204" pitchFamily="34" charset="0"/>
              </a:rPr>
              <a:t> 55 (3): 600–601. </a:t>
            </a:r>
            <a:r>
              <a:rPr lang="en-US" sz="1800" dirty="0">
                <a:solidFill>
                  <a:srgbClr val="0000FF"/>
                </a:solidFill>
                <a:effectLst/>
                <a:latin typeface="Times New Roman" panose="02020603050405020304" pitchFamily="18" charset="0"/>
                <a:ea typeface="Times New Roman" panose="02020603050405020304" pitchFamily="18" charset="0"/>
                <a:cs typeface="Arial" panose="020B0604020202020204" pitchFamily="34" charset="0"/>
                <a:hlinkClick r:id="rId5"/>
              </a:rPr>
              <a:t>https://doi.org/10.1017/S1049096522000397</a:t>
            </a:r>
            <a:r>
              <a:rPr lang="en-US" sz="1800" dirty="0">
                <a:effectLst/>
                <a:latin typeface="Times New Roman" panose="02020603050405020304" pitchFamily="18" charset="0"/>
                <a:ea typeface="Times New Roman" panose="02020603050405020304" pitchFamily="18" charset="0"/>
                <a:cs typeface="Arial" panose="020B0604020202020204" pitchFamily="34" charset="0"/>
              </a:rPr>
              <a:t>.</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r>
              <a:rPr lang="en-US" dirty="0"/>
              <a:t>Authorized use under Creative Commons 4.0 License.</a:t>
            </a:r>
          </a:p>
        </p:txBody>
      </p:sp>
    </p:spTree>
    <p:extLst>
      <p:ext uri="{BB962C8B-B14F-4D97-AF65-F5344CB8AC3E}">
        <p14:creationId xmlns:p14="http://schemas.microsoft.com/office/powerpoint/2010/main" val="333543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800" dirty="0"/>
              <a:t>So what is Information literacy?</a:t>
            </a:r>
          </a:p>
        </p:txBody>
      </p:sp>
      <p:sp>
        <p:nvSpPr>
          <p:cNvPr id="3" name="Text Placeholder 2"/>
          <p:cNvSpPr>
            <a:spLocks noGrp="1"/>
          </p:cNvSpPr>
          <p:nvPr>
            <p:ph type="body" idx="1"/>
          </p:nvPr>
        </p:nvSpPr>
        <p:spPr/>
        <p:txBody>
          <a:bodyPr>
            <a:normAutofit lnSpcReduction="10000"/>
          </a:bodyPr>
          <a:lstStyle/>
          <a:p>
            <a:r>
              <a:rPr lang="en-US" dirty="0"/>
              <a:t>Overview of the ACRL Framework for Information Literacy, and the Companion Document for Politics, Policy, and International Relations</a:t>
            </a:r>
          </a:p>
        </p:txBody>
      </p:sp>
    </p:spTree>
    <p:extLst>
      <p:ext uri="{BB962C8B-B14F-4D97-AF65-F5344CB8AC3E}">
        <p14:creationId xmlns:p14="http://schemas.microsoft.com/office/powerpoint/2010/main" val="3923718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BC5D2FC-81D6-FCB2-EFB6-0D3DC54BB5F2}"/>
              </a:ext>
            </a:extLst>
          </p:cNvPr>
          <p:cNvSpPr>
            <a:spLocks noGrp="1"/>
          </p:cNvSpPr>
          <p:nvPr>
            <p:ph type="title"/>
          </p:nvPr>
        </p:nvSpPr>
        <p:spPr/>
        <p:txBody>
          <a:bodyPr/>
          <a:lstStyle/>
          <a:p>
            <a:r>
              <a:rPr lang="en-US" dirty="0"/>
              <a:t>Decoding the Jargon</a:t>
            </a:r>
          </a:p>
        </p:txBody>
      </p:sp>
      <p:sp>
        <p:nvSpPr>
          <p:cNvPr id="5" name="Content Placeholder 4">
            <a:extLst>
              <a:ext uri="{FF2B5EF4-FFF2-40B4-BE49-F238E27FC236}">
                <a16:creationId xmlns:a16="http://schemas.microsoft.com/office/drawing/2014/main" id="{798E35E5-A17C-811F-D09C-39E0B1586C17}"/>
              </a:ext>
            </a:extLst>
          </p:cNvPr>
          <p:cNvSpPr>
            <a:spLocks noGrp="1"/>
          </p:cNvSpPr>
          <p:nvPr>
            <p:ph idx="1"/>
          </p:nvPr>
        </p:nvSpPr>
        <p:spPr/>
        <p:txBody>
          <a:bodyPr/>
          <a:lstStyle/>
          <a:p>
            <a:r>
              <a:rPr lang="en-US" b="1" dirty="0"/>
              <a:t>ACRL</a:t>
            </a:r>
            <a:r>
              <a:rPr lang="en-US" dirty="0"/>
              <a:t> is the Association of College and Research Libraries, a division of the American Library Association (ALA) and a professional association of academic librarians and other interested individuals.</a:t>
            </a:r>
          </a:p>
          <a:p>
            <a:r>
              <a:rPr lang="en-US" b="1" dirty="0"/>
              <a:t>PPIRS</a:t>
            </a:r>
            <a:r>
              <a:rPr lang="en-US" dirty="0"/>
              <a:t> is the Politics, Policy, and International Relations Section of ACRL, comprised of 882 members, mainly academic librarians who liaise with political science, public policy, international affairs, and law programs, faculty, and students. </a:t>
            </a:r>
          </a:p>
          <a:p>
            <a:r>
              <a:rPr lang="en-US" b="1" dirty="0"/>
              <a:t>Information literacy (IL), </a:t>
            </a:r>
            <a:r>
              <a:rPr lang="en-US" dirty="0"/>
              <a:t>is “the set of integrated abilities encompassing the reflective discovery of information, the understanding of how information is produced and valued, and the use of information in creating new knowledge and participating ethically in communities of learning” (</a:t>
            </a:r>
            <a:r>
              <a:rPr lang="en-US" dirty="0">
                <a:hlinkClick r:id="rId3"/>
              </a:rPr>
              <a:t>ACRL, 201</a:t>
            </a:r>
            <a:r>
              <a:rPr lang="en-US" dirty="0"/>
              <a:t>5).</a:t>
            </a:r>
          </a:p>
        </p:txBody>
      </p:sp>
    </p:spTree>
    <p:extLst>
      <p:ext uri="{BB962C8B-B14F-4D97-AF65-F5344CB8AC3E}">
        <p14:creationId xmlns:p14="http://schemas.microsoft.com/office/powerpoint/2010/main" val="1943546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Academic Literature 16x9">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TF03431380.potx" id="{B573BD99-E105-4D2A-964B-B901A176567A}" vid="{B1D363B9-18DE-4874-9E2B-FD69B5C6548D}"/>
    </a:ext>
  </a:extLst>
</a:theme>
</file>

<file path=ppt/theme/theme2.xml><?xml version="1.0" encoding="utf-8"?>
<a:theme xmlns:a="http://schemas.openxmlformats.org/drawingml/2006/main" name="Office Them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APDescription xmlns="4873beb7-5857-4685-be1f-d57550cc96cc" xsi:nil="true"/>
    <AssetExpire xmlns="4873beb7-5857-4685-be1f-d57550cc96cc">2029-01-01T08:00:00+00:00</AssetExpire>
    <CampaignTagsTaxHTField0 xmlns="4873beb7-5857-4685-be1f-d57550cc96cc">
      <Terms xmlns="http://schemas.microsoft.com/office/infopath/2007/PartnerControls"/>
    </CampaignTagsTaxHTField0>
    <IntlLangReviewDate xmlns="4873beb7-5857-4685-be1f-d57550cc96cc" xsi:nil="true"/>
    <TPFriendlyName xmlns="4873beb7-5857-4685-be1f-d57550cc96cc" xsi:nil="true"/>
    <IntlLangReview xmlns="4873beb7-5857-4685-be1f-d57550cc96cc">false</IntlLangReview>
    <LocLastLocAttemptVersionLookup xmlns="4873beb7-5857-4685-be1f-d57550cc96cc">855024</LocLastLocAttemptVersionLookup>
    <PolicheckWords xmlns="4873beb7-5857-4685-be1f-d57550cc96cc" xsi:nil="true"/>
    <SubmitterId xmlns="4873beb7-5857-4685-be1f-d57550cc96cc" xsi:nil="true"/>
    <AcquiredFrom xmlns="4873beb7-5857-4685-be1f-d57550cc96cc">Internal MS</AcquiredFrom>
    <EditorialStatus xmlns="4873beb7-5857-4685-be1f-d57550cc96cc">Complete</EditorialStatus>
    <Markets xmlns="4873beb7-5857-4685-be1f-d57550cc96cc"/>
    <OriginAsset xmlns="4873beb7-5857-4685-be1f-d57550cc96cc" xsi:nil="true"/>
    <AssetStart xmlns="4873beb7-5857-4685-be1f-d57550cc96cc">2012-08-31T08:50:00+00:00</AssetStart>
    <FriendlyTitle xmlns="4873beb7-5857-4685-be1f-d57550cc96cc" xsi:nil="true"/>
    <MarketSpecific xmlns="4873beb7-5857-4685-be1f-d57550cc96cc">false</MarketSpecific>
    <TPNamespace xmlns="4873beb7-5857-4685-be1f-d57550cc96cc" xsi:nil="true"/>
    <PublishStatusLookup xmlns="4873beb7-5857-4685-be1f-d57550cc96cc">
      <Value>1616423</Value>
    </PublishStatusLookup>
    <APAuthor xmlns="4873beb7-5857-4685-be1f-d57550cc96cc">
      <UserInfo>
        <DisplayName>REDMOND\kristaa</DisplayName>
        <AccountId>136</AccountId>
        <AccountType/>
      </UserInfo>
    </APAuthor>
    <TPCommandLine xmlns="4873beb7-5857-4685-be1f-d57550cc96cc" xsi:nil="true"/>
    <IntlLangReviewer xmlns="4873beb7-5857-4685-be1f-d57550cc96cc" xsi:nil="true"/>
    <OpenTemplate xmlns="4873beb7-5857-4685-be1f-d57550cc96cc">true</OpenTemplate>
    <CSXSubmissionDate xmlns="4873beb7-5857-4685-be1f-d57550cc96cc" xsi:nil="true"/>
    <TaxCatchAll xmlns="4873beb7-5857-4685-be1f-d57550cc96cc"/>
    <Manager xmlns="4873beb7-5857-4685-be1f-d57550cc96cc" xsi:nil="true"/>
    <NumericId xmlns="4873beb7-5857-4685-be1f-d57550cc96cc" xsi:nil="true"/>
    <ParentAssetId xmlns="4873beb7-5857-4685-be1f-d57550cc96cc" xsi:nil="true"/>
    <OriginalSourceMarket xmlns="4873beb7-5857-4685-be1f-d57550cc96cc" xsi:nil="true"/>
    <ApprovalStatus xmlns="4873beb7-5857-4685-be1f-d57550cc96cc">InProgress</ApprovalStatus>
    <TPComponent xmlns="4873beb7-5857-4685-be1f-d57550cc96cc" xsi:nil="true"/>
    <EditorialTags xmlns="4873beb7-5857-4685-be1f-d57550cc96cc" xsi:nil="true"/>
    <TPExecutable xmlns="4873beb7-5857-4685-be1f-d57550cc96cc" xsi:nil="true"/>
    <TPLaunchHelpLink xmlns="4873beb7-5857-4685-be1f-d57550cc96cc" xsi:nil="true"/>
    <LocComments xmlns="4873beb7-5857-4685-be1f-d57550cc96cc" xsi:nil="true"/>
    <LocRecommendedHandoff xmlns="4873beb7-5857-4685-be1f-d57550cc96cc" xsi:nil="true"/>
    <SourceTitle xmlns="4873beb7-5857-4685-be1f-d57550cc96cc" xsi:nil="true"/>
    <CSXUpdate xmlns="4873beb7-5857-4685-be1f-d57550cc96cc">false</CSXUpdate>
    <IntlLocPriority xmlns="4873beb7-5857-4685-be1f-d57550cc96cc" xsi:nil="true"/>
    <UAProjectedTotalWords xmlns="4873beb7-5857-4685-be1f-d57550cc96cc" xsi:nil="true"/>
    <AssetType xmlns="4873beb7-5857-4685-be1f-d57550cc96cc">TP</AssetType>
    <MachineTranslated xmlns="4873beb7-5857-4685-be1f-d57550cc96cc">false</MachineTranslated>
    <OutputCachingOn xmlns="4873beb7-5857-4685-be1f-d57550cc96cc">false</OutputCachingOn>
    <TemplateStatus xmlns="4873beb7-5857-4685-be1f-d57550cc96cc">Complete</TemplateStatus>
    <IsSearchable xmlns="4873beb7-5857-4685-be1f-d57550cc96cc">true</IsSearchable>
    <ContentItem xmlns="4873beb7-5857-4685-be1f-d57550cc96cc" xsi:nil="true"/>
    <HandoffToMSDN xmlns="4873beb7-5857-4685-be1f-d57550cc96cc" xsi:nil="true"/>
    <ShowIn xmlns="4873beb7-5857-4685-be1f-d57550cc96cc">Show everywhere</ShowIn>
    <ThumbnailAssetId xmlns="4873beb7-5857-4685-be1f-d57550cc96cc" xsi:nil="true"/>
    <UALocComments xmlns="4873beb7-5857-4685-be1f-d57550cc96cc" xsi:nil="true"/>
    <UALocRecommendation xmlns="4873beb7-5857-4685-be1f-d57550cc96cc">Localize</UALocRecommendation>
    <LastModifiedDateTime xmlns="4873beb7-5857-4685-be1f-d57550cc96cc" xsi:nil="true"/>
    <LegacyData xmlns="4873beb7-5857-4685-be1f-d57550cc96cc" xsi:nil="true"/>
    <LocManualTestRequired xmlns="4873beb7-5857-4685-be1f-d57550cc96cc">false</LocManualTestRequired>
    <LocMarketGroupTiers2 xmlns="4873beb7-5857-4685-be1f-d57550cc96cc" xsi:nil="true"/>
    <ClipArtFilename xmlns="4873beb7-5857-4685-be1f-d57550cc96cc" xsi:nil="true"/>
    <TPApplication xmlns="4873beb7-5857-4685-be1f-d57550cc96cc" xsi:nil="true"/>
    <CSXHash xmlns="4873beb7-5857-4685-be1f-d57550cc96cc" xsi:nil="true"/>
    <DirectSourceMarket xmlns="4873beb7-5857-4685-be1f-d57550cc96cc" xsi:nil="true"/>
    <PrimaryImageGen xmlns="4873beb7-5857-4685-be1f-d57550cc96cc">true</PrimaryImageGen>
    <PlannedPubDate xmlns="4873beb7-5857-4685-be1f-d57550cc96cc" xsi:nil="true"/>
    <CSXSubmissionMarket xmlns="4873beb7-5857-4685-be1f-d57550cc96cc" xsi:nil="true"/>
    <Downloads xmlns="4873beb7-5857-4685-be1f-d57550cc96cc">0</Downloads>
    <ArtSampleDocs xmlns="4873beb7-5857-4685-be1f-d57550cc96cc" xsi:nil="true"/>
    <TrustLevel xmlns="4873beb7-5857-4685-be1f-d57550cc96cc">1 Microsoft Managed Content</TrustLevel>
    <BlockPublish xmlns="4873beb7-5857-4685-be1f-d57550cc96cc">false</BlockPublish>
    <TPLaunchHelpLinkType xmlns="4873beb7-5857-4685-be1f-d57550cc96cc">Template</TPLaunchHelpLinkType>
    <LocalizationTagsTaxHTField0 xmlns="4873beb7-5857-4685-be1f-d57550cc96cc">
      <Terms xmlns="http://schemas.microsoft.com/office/infopath/2007/PartnerControls"/>
    </LocalizationTagsTaxHTField0>
    <BusinessGroup xmlns="4873beb7-5857-4685-be1f-d57550cc96cc" xsi:nil="true"/>
    <Providers xmlns="4873beb7-5857-4685-be1f-d57550cc96cc" xsi:nil="true"/>
    <TemplateTemplateType xmlns="4873beb7-5857-4685-be1f-d57550cc96cc">PowerPoint Presentation Template</TemplateTemplateType>
    <TimesCloned xmlns="4873beb7-5857-4685-be1f-d57550cc96cc" xsi:nil="true"/>
    <TPAppVersion xmlns="4873beb7-5857-4685-be1f-d57550cc96cc" xsi:nil="true"/>
    <VoteCount xmlns="4873beb7-5857-4685-be1f-d57550cc96cc" xsi:nil="true"/>
    <AverageRating xmlns="4873beb7-5857-4685-be1f-d57550cc96cc" xsi:nil="true"/>
    <FeatureTagsTaxHTField0 xmlns="4873beb7-5857-4685-be1f-d57550cc96cc">
      <Terms xmlns="http://schemas.microsoft.com/office/infopath/2007/PartnerControls"/>
    </FeatureTagsTaxHTField0>
    <Provider xmlns="4873beb7-5857-4685-be1f-d57550cc96cc" xsi:nil="true"/>
    <UACurrentWords xmlns="4873beb7-5857-4685-be1f-d57550cc96cc" xsi:nil="true"/>
    <AssetId xmlns="4873beb7-5857-4685-be1f-d57550cc96cc">TP103431361</AssetId>
    <TPClientViewer xmlns="4873beb7-5857-4685-be1f-d57550cc96cc" xsi:nil="true"/>
    <DSATActionTaken xmlns="4873beb7-5857-4685-be1f-d57550cc96cc" xsi:nil="true"/>
    <APEditor xmlns="4873beb7-5857-4685-be1f-d57550cc96cc">
      <UserInfo>
        <DisplayName/>
        <AccountId xsi:nil="true"/>
        <AccountType/>
      </UserInfo>
    </APEditor>
    <TPInstallLocation xmlns="4873beb7-5857-4685-be1f-d57550cc96cc" xsi:nil="true"/>
    <OOCacheId xmlns="4873beb7-5857-4685-be1f-d57550cc96cc" xsi:nil="true"/>
    <IsDeleted xmlns="4873beb7-5857-4685-be1f-d57550cc96cc">false</IsDeleted>
    <PublishTargets xmlns="4873beb7-5857-4685-be1f-d57550cc96cc">OfficeOnlineVNext</PublishTargets>
    <ApprovalLog xmlns="4873beb7-5857-4685-be1f-d57550cc96cc" xsi:nil="true"/>
    <BugNumber xmlns="4873beb7-5857-4685-be1f-d57550cc96cc" xsi:nil="true"/>
    <CrawlForDependencies xmlns="4873beb7-5857-4685-be1f-d57550cc96cc">false</CrawlForDependencies>
    <InternalTagsTaxHTField0 xmlns="4873beb7-5857-4685-be1f-d57550cc96cc">
      <Terms xmlns="http://schemas.microsoft.com/office/infopath/2007/PartnerControls"/>
    </InternalTagsTaxHTField0>
    <LastHandOff xmlns="4873beb7-5857-4685-be1f-d57550cc96cc" xsi:nil="true"/>
    <Milestone xmlns="4873beb7-5857-4685-be1f-d57550cc96cc" xsi:nil="true"/>
    <OriginalRelease xmlns="4873beb7-5857-4685-be1f-d57550cc96cc">15</OriginalRelease>
    <RecommendationsModifier xmlns="4873beb7-5857-4685-be1f-d57550cc96cc" xsi:nil="true"/>
    <ScenarioTagsTaxHTField0 xmlns="4873beb7-5857-4685-be1f-d57550cc96cc">
      <Terms xmlns="http://schemas.microsoft.com/office/infopath/2007/PartnerControls"/>
    </ScenarioTagsTaxHTField0>
    <UANotes xmlns="4873beb7-5857-4685-be1f-d57550cc96cc" xsi:nil="true"/>
  </documentManagement>
</p:properties>
</file>

<file path=customXml/item2.xml><?xml version="1.0" encoding="utf-8"?>
<?mso-contentType ?>
<FormTemplates xmlns="http://schemas.microsoft.com/sharepoint/v3/contenttype/forms">
  <Display>DocumentLibraryForm</Display>
  <Edit>AssetEditForm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CDDBB83-77C1-4099-A0AA-289882E745E2}">
  <ds:schemaRefs>
    <ds:schemaRef ds:uri="4873beb7-5857-4685-be1f-d57550cc96cc"/>
    <ds:schemaRef ds:uri="http://schemas.microsoft.com/office/infopath/2007/PartnerControls"/>
    <ds:schemaRef ds:uri="http://purl.org/dc/dcmitype/"/>
    <ds:schemaRef ds:uri="http://purl.org/dc/elements/1.1/"/>
    <ds:schemaRef ds:uri="http://purl.org/dc/terms/"/>
    <ds:schemaRef ds:uri="http://www.w3.org/XML/1998/namespace"/>
    <ds:schemaRef ds:uri="http://schemas.microsoft.com/office/2006/documentManagement/types"/>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561E720F-F05D-4536-9C34-0CFCED65D3B7}">
  <ds:schemaRefs>
    <ds:schemaRef ds:uri="http://schemas.microsoft.com/sharepoint/v3/contenttype/forms"/>
  </ds:schemaRefs>
</ds:datastoreItem>
</file>

<file path=customXml/itemProps3.xml><?xml version="1.0" encoding="utf-8"?>
<ds:datastoreItem xmlns:ds="http://schemas.openxmlformats.org/officeDocument/2006/customXml" ds:itemID="{28C8B9CA-0273-4370-889A-FC05DA5C2F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Academic presentation, pinstripe and ribbon design (widescreen)</Template>
  <TotalTime>4812</TotalTime>
  <Words>3476</Words>
  <Application>Microsoft Office PowerPoint</Application>
  <PresentationFormat>Widescreen</PresentationFormat>
  <Paragraphs>276</Paragraphs>
  <Slides>33</Slides>
  <Notes>33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33</vt:i4>
      </vt:variant>
    </vt:vector>
  </HeadingPairs>
  <TitlesOfParts>
    <vt:vector size="40" baseType="lpstr">
      <vt:lpstr>Arial</vt:lpstr>
      <vt:lpstr>Calibri</vt:lpstr>
      <vt:lpstr>Euphemia</vt:lpstr>
      <vt:lpstr>Plantagenet Cherokee</vt:lpstr>
      <vt:lpstr>Times New Roman</vt:lpstr>
      <vt:lpstr>Wingdings</vt:lpstr>
      <vt:lpstr>Academic Literature 16x9</vt:lpstr>
      <vt:lpstr>Incorporating Information Literacy Skills  into your syllabus</vt:lpstr>
      <vt:lpstr>Workshop Objectives</vt:lpstr>
      <vt:lpstr>Why care about Information literacy?</vt:lpstr>
      <vt:lpstr>Information Literacy is Critical to Combatting Disinformation</vt:lpstr>
      <vt:lpstr>Integrating IL in Political Science Classes</vt:lpstr>
      <vt:lpstr>Growing IL Interest in the Discipline</vt:lpstr>
      <vt:lpstr>Data from Faculty Survey Conducted by Thornton and Atkinson </vt:lpstr>
      <vt:lpstr>So what is Information literacy?</vt:lpstr>
      <vt:lpstr>Decoding the Jargon</vt:lpstr>
      <vt:lpstr>The ACRL Framework and Its Disciplinary Companion </vt:lpstr>
      <vt:lpstr>The Framework for Information Literacy</vt:lpstr>
      <vt:lpstr>Authority is Constructed and Contextual</vt:lpstr>
      <vt:lpstr>Information Creation as a Process</vt:lpstr>
      <vt:lpstr>Research as Inquiry</vt:lpstr>
      <vt:lpstr>Searching as Strategic Exploration</vt:lpstr>
      <vt:lpstr>Information Has Value</vt:lpstr>
      <vt:lpstr>Scholarship as Conversation</vt:lpstr>
      <vt:lpstr>How do we teach IL Skills?</vt:lpstr>
      <vt:lpstr>The Framework for Information Literacy in Teaching</vt:lpstr>
      <vt:lpstr>Teaching that Authority is Constructed and Contextual</vt:lpstr>
      <vt:lpstr>Teaching that Information Creation is a Process</vt:lpstr>
      <vt:lpstr>Teaching Research as Inquiry</vt:lpstr>
      <vt:lpstr>Teaching that Searching is Strategic Exploration</vt:lpstr>
      <vt:lpstr>Teaching that Information Has Value</vt:lpstr>
      <vt:lpstr>Teaching that Scholarship is a Conversation</vt:lpstr>
      <vt:lpstr>Examples: Published Political Science Lesson Plans</vt:lpstr>
      <vt:lpstr>Workshop time! </vt:lpstr>
      <vt:lpstr>Choose a Frame to Incorporate</vt:lpstr>
      <vt:lpstr>Sample Active Learning Techniques</vt:lpstr>
      <vt:lpstr>References &amp; further reading</vt:lpstr>
      <vt:lpstr>Works Cited</vt:lpstr>
      <vt:lpstr>More Works Cited </vt:lpstr>
      <vt:lpstr>Thank you!</vt:lpstr>
    </vt:vector>
  </TitlesOfParts>
  <Company>Georgetown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Incorporating Information Literacy Skills into your syllabus</dc:title>
  <dc:creator>Kimberly MacVaugh</dc:creator>
  <cp:lastModifiedBy>Kimberly MacVaugh</cp:lastModifiedBy>
  <cp:revision>22</cp:revision>
  <dcterms:created xsi:type="dcterms:W3CDTF">2023-02-02T18:21:29Z</dcterms:created>
  <dcterms:modified xsi:type="dcterms:W3CDTF">2023-02-09T20:53:30Z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0x0101006EDDDB5EE6D98C44930B742096920B300400F5B6D36B3EF94B4E9A635CDF2A18F5B8</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